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749" r:id="rId5"/>
    <p:sldMasterId id="2147484018" r:id="rId6"/>
  </p:sldMasterIdLst>
  <p:notesMasterIdLst>
    <p:notesMasterId r:id="rId39"/>
  </p:notesMasterIdLst>
  <p:handoutMasterIdLst>
    <p:handoutMasterId r:id="rId40"/>
  </p:handoutMasterIdLst>
  <p:sldIdLst>
    <p:sldId id="365" r:id="rId7"/>
    <p:sldId id="354" r:id="rId8"/>
    <p:sldId id="356" r:id="rId9"/>
    <p:sldId id="366" r:id="rId10"/>
    <p:sldId id="408" r:id="rId11"/>
    <p:sldId id="407" r:id="rId12"/>
    <p:sldId id="367" r:id="rId13"/>
    <p:sldId id="370" r:id="rId14"/>
    <p:sldId id="405" r:id="rId15"/>
    <p:sldId id="371" r:id="rId16"/>
    <p:sldId id="372" r:id="rId17"/>
    <p:sldId id="373" r:id="rId18"/>
    <p:sldId id="374" r:id="rId19"/>
    <p:sldId id="375" r:id="rId20"/>
    <p:sldId id="377" r:id="rId21"/>
    <p:sldId id="378" r:id="rId22"/>
    <p:sldId id="380" r:id="rId23"/>
    <p:sldId id="381" r:id="rId24"/>
    <p:sldId id="300" r:id="rId25"/>
    <p:sldId id="383" r:id="rId26"/>
    <p:sldId id="273" r:id="rId27"/>
    <p:sldId id="386" r:id="rId28"/>
    <p:sldId id="404" r:id="rId29"/>
    <p:sldId id="387" r:id="rId30"/>
    <p:sldId id="306" r:id="rId31"/>
    <p:sldId id="325" r:id="rId32"/>
    <p:sldId id="389" r:id="rId33"/>
    <p:sldId id="390" r:id="rId34"/>
    <p:sldId id="391" r:id="rId35"/>
    <p:sldId id="284" r:id="rId36"/>
    <p:sldId id="314" r:id="rId37"/>
    <p:sldId id="406" r:id="rId38"/>
  </p:sldIdLst>
  <p:sldSz cx="9144000" cy="6858000" type="screen4x3"/>
  <p:notesSz cx="6797675" cy="9926638"/>
  <p:defaultTextStyle>
    <a:defPPr>
      <a:defRPr lang="en-GB"/>
    </a:defPPr>
    <a:lvl1pPr algn="l" rtl="0" eaLnBrk="0" fontAlgn="base" hangingPunct="0">
      <a:lnSpc>
        <a:spcPct val="90000"/>
      </a:lnSpc>
      <a:spcBef>
        <a:spcPct val="20000"/>
      </a:spcBef>
      <a:spcAft>
        <a:spcPct val="0"/>
      </a:spcAft>
      <a:defRPr sz="3200" b="1" kern="1200">
        <a:solidFill>
          <a:schemeClr val="tx1"/>
        </a:solidFill>
        <a:latin typeface="Arial" charset="0"/>
        <a:ea typeface="+mn-ea"/>
        <a:cs typeface="Arial" charset="0"/>
      </a:defRPr>
    </a:lvl1pPr>
    <a:lvl2pPr marL="457200" algn="l" rtl="0" eaLnBrk="0" fontAlgn="base" hangingPunct="0">
      <a:lnSpc>
        <a:spcPct val="90000"/>
      </a:lnSpc>
      <a:spcBef>
        <a:spcPct val="20000"/>
      </a:spcBef>
      <a:spcAft>
        <a:spcPct val="0"/>
      </a:spcAft>
      <a:defRPr sz="3200" b="1" kern="1200">
        <a:solidFill>
          <a:schemeClr val="tx1"/>
        </a:solidFill>
        <a:latin typeface="Arial" charset="0"/>
        <a:ea typeface="+mn-ea"/>
        <a:cs typeface="Arial" charset="0"/>
      </a:defRPr>
    </a:lvl2pPr>
    <a:lvl3pPr marL="914400" algn="l" rtl="0" eaLnBrk="0" fontAlgn="base" hangingPunct="0">
      <a:lnSpc>
        <a:spcPct val="90000"/>
      </a:lnSpc>
      <a:spcBef>
        <a:spcPct val="20000"/>
      </a:spcBef>
      <a:spcAft>
        <a:spcPct val="0"/>
      </a:spcAft>
      <a:defRPr sz="3200" b="1" kern="1200">
        <a:solidFill>
          <a:schemeClr val="tx1"/>
        </a:solidFill>
        <a:latin typeface="Arial" charset="0"/>
        <a:ea typeface="+mn-ea"/>
        <a:cs typeface="Arial" charset="0"/>
      </a:defRPr>
    </a:lvl3pPr>
    <a:lvl4pPr marL="1371600" algn="l" rtl="0" eaLnBrk="0" fontAlgn="base" hangingPunct="0">
      <a:lnSpc>
        <a:spcPct val="90000"/>
      </a:lnSpc>
      <a:spcBef>
        <a:spcPct val="20000"/>
      </a:spcBef>
      <a:spcAft>
        <a:spcPct val="0"/>
      </a:spcAft>
      <a:defRPr sz="3200" b="1" kern="1200">
        <a:solidFill>
          <a:schemeClr val="tx1"/>
        </a:solidFill>
        <a:latin typeface="Arial" charset="0"/>
        <a:ea typeface="+mn-ea"/>
        <a:cs typeface="Arial" charset="0"/>
      </a:defRPr>
    </a:lvl4pPr>
    <a:lvl5pPr marL="1828800" algn="l" rtl="0" eaLnBrk="0" fontAlgn="base" hangingPunct="0">
      <a:lnSpc>
        <a:spcPct val="90000"/>
      </a:lnSpc>
      <a:spcBef>
        <a:spcPct val="20000"/>
      </a:spcBef>
      <a:spcAft>
        <a:spcPct val="0"/>
      </a:spcAft>
      <a:defRPr sz="3200" b="1" kern="1200">
        <a:solidFill>
          <a:schemeClr val="tx1"/>
        </a:solidFill>
        <a:latin typeface="Arial" charset="0"/>
        <a:ea typeface="+mn-ea"/>
        <a:cs typeface="Arial" charset="0"/>
      </a:defRPr>
    </a:lvl5pPr>
    <a:lvl6pPr marL="2286000" algn="l" defTabSz="914400" rtl="0" eaLnBrk="1" latinLnBrk="0" hangingPunct="1">
      <a:defRPr sz="3200" b="1" kern="1200">
        <a:solidFill>
          <a:schemeClr val="tx1"/>
        </a:solidFill>
        <a:latin typeface="Arial" charset="0"/>
        <a:ea typeface="+mn-ea"/>
        <a:cs typeface="Arial" charset="0"/>
      </a:defRPr>
    </a:lvl6pPr>
    <a:lvl7pPr marL="2743200" algn="l" defTabSz="914400" rtl="0" eaLnBrk="1" latinLnBrk="0" hangingPunct="1">
      <a:defRPr sz="3200" b="1" kern="1200">
        <a:solidFill>
          <a:schemeClr val="tx1"/>
        </a:solidFill>
        <a:latin typeface="Arial" charset="0"/>
        <a:ea typeface="+mn-ea"/>
        <a:cs typeface="Arial" charset="0"/>
      </a:defRPr>
    </a:lvl7pPr>
    <a:lvl8pPr marL="3200400" algn="l" defTabSz="914400" rtl="0" eaLnBrk="1" latinLnBrk="0" hangingPunct="1">
      <a:defRPr sz="3200" b="1" kern="1200">
        <a:solidFill>
          <a:schemeClr val="tx1"/>
        </a:solidFill>
        <a:latin typeface="Arial" charset="0"/>
        <a:ea typeface="+mn-ea"/>
        <a:cs typeface="Arial" charset="0"/>
      </a:defRPr>
    </a:lvl8pPr>
    <a:lvl9pPr marL="3657600" algn="l" defTabSz="914400" rtl="0" eaLnBrk="1" latinLnBrk="0" hangingPunct="1">
      <a:defRPr sz="32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786">
          <p15:clr>
            <a:srgbClr val="A4A3A4"/>
          </p15:clr>
        </p15:guide>
        <p15:guide id="2" pos="198">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3300"/>
    <a:srgbClr val="00CC00"/>
    <a:srgbClr val="F4B20C"/>
    <a:srgbClr val="336600"/>
    <a:srgbClr val="00FFCC"/>
    <a:srgbClr val="FF0000"/>
    <a:srgbClr val="FFFF00"/>
    <a:srgbClr val="E4B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16149-7B2B-4DD1-ACFC-DD25336EF4E8}" v="1" dt="2025-05-12T11:33:38.7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786"/>
        <p:guide pos="198"/>
      </p:guideLst>
    </p:cSldViewPr>
  </p:slide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ants, Robert" userId="S::robert.mallants@nyrstar.com::8da17e38-1e85-4bb7-82af-8627e99e9fd4" providerId="AD" clId="Web-{A89BC604-5B0D-4784-AD92-28B615465600}"/>
    <pc:docChg chg="addSld">
      <pc:chgData name="Mallants, Robert" userId="S::robert.mallants@nyrstar.com::8da17e38-1e85-4bb7-82af-8627e99e9fd4" providerId="AD" clId="Web-{A89BC604-5B0D-4784-AD92-28B615465600}" dt="2022-05-06T05:40:39.551" v="0"/>
      <pc:docMkLst>
        <pc:docMk/>
      </pc:docMkLst>
      <pc:sldChg chg="new">
        <pc:chgData name="Mallants, Robert" userId="S::robert.mallants@nyrstar.com::8da17e38-1e85-4bb7-82af-8627e99e9fd4" providerId="AD" clId="Web-{A89BC604-5B0D-4784-AD92-28B615465600}" dt="2022-05-06T05:40:39.551" v="0"/>
        <pc:sldMkLst>
          <pc:docMk/>
          <pc:sldMk cId="4026930398" sldId="407"/>
        </pc:sldMkLst>
      </pc:sldChg>
    </pc:docChg>
  </pc:docChgLst>
  <pc:docChgLst>
    <pc:chgData name="Doumen, Jan" userId="e5262af3-c6b4-4c3c-9f04-00f78b370722" providerId="ADAL" clId="{5C2FCB41-AE77-4534-9DE8-F58AED3A3453}"/>
    <pc:docChg chg="addSld modSld sldOrd">
      <pc:chgData name="Doumen, Jan" userId="e5262af3-c6b4-4c3c-9f04-00f78b370722" providerId="ADAL" clId="{5C2FCB41-AE77-4534-9DE8-F58AED3A3453}" dt="2022-11-16T14:27:05.331" v="19" actId="1036"/>
      <pc:docMkLst>
        <pc:docMk/>
      </pc:docMkLst>
      <pc:sldChg chg="addSp delSp modSp add mod ord setBg delDesignElem">
        <pc:chgData name="Doumen, Jan" userId="e5262af3-c6b4-4c3c-9f04-00f78b370722" providerId="ADAL" clId="{5C2FCB41-AE77-4534-9DE8-F58AED3A3453}" dt="2022-11-16T14:27:05.331" v="19" actId="1036"/>
        <pc:sldMkLst>
          <pc:docMk/>
          <pc:sldMk cId="1533198852" sldId="314"/>
        </pc:sldMkLst>
        <pc:spChg chg="mod">
          <ac:chgData name="Doumen, Jan" userId="e5262af3-c6b4-4c3c-9f04-00f78b370722" providerId="ADAL" clId="{5C2FCB41-AE77-4534-9DE8-F58AED3A3453}" dt="2022-11-16T14:26:45.625" v="11" actId="1076"/>
          <ac:spMkLst>
            <pc:docMk/>
            <pc:sldMk cId="1533198852" sldId="314"/>
            <ac:spMk id="6" creationId="{B3484D8C-0176-478A-9602-58514A6E4A35}"/>
          </ac:spMkLst>
        </pc:spChg>
        <pc:spChg chg="mod">
          <ac:chgData name="Doumen, Jan" userId="e5262af3-c6b4-4c3c-9f04-00f78b370722" providerId="ADAL" clId="{5C2FCB41-AE77-4534-9DE8-F58AED3A3453}" dt="2022-11-16T14:26:52.242" v="12" actId="1076"/>
          <ac:spMkLst>
            <pc:docMk/>
            <pc:sldMk cId="1533198852" sldId="314"/>
            <ac:spMk id="7" creationId="{26475C67-3F75-4D94-9CC2-D780B5ECBFC6}"/>
          </ac:spMkLst>
        </pc:spChg>
        <pc:spChg chg="add mod">
          <ac:chgData name="Doumen, Jan" userId="e5262af3-c6b4-4c3c-9f04-00f78b370722" providerId="ADAL" clId="{5C2FCB41-AE77-4534-9DE8-F58AED3A3453}" dt="2022-11-16T14:26:38.840" v="10" actId="255"/>
          <ac:spMkLst>
            <pc:docMk/>
            <pc:sldMk cId="1533198852" sldId="314"/>
            <ac:spMk id="8" creationId="{2A5A462C-142D-4C05-91FB-ED7BCD8194A0}"/>
          </ac:spMkLst>
        </pc:spChg>
        <pc:spChg chg="del">
          <ac:chgData name="Doumen, Jan" userId="e5262af3-c6b4-4c3c-9f04-00f78b370722" providerId="ADAL" clId="{5C2FCB41-AE77-4534-9DE8-F58AED3A3453}" dt="2022-11-16T14:23:00.847" v="1"/>
          <ac:spMkLst>
            <pc:docMk/>
            <pc:sldMk cId="1533198852" sldId="314"/>
            <ac:spMk id="10" creationId="{42A4FC2C-047E-45A5-965D-8E1E3BF09BC6}"/>
          </ac:spMkLst>
        </pc:spChg>
        <pc:picChg chg="mod">
          <ac:chgData name="Doumen, Jan" userId="e5262af3-c6b4-4c3c-9f04-00f78b370722" providerId="ADAL" clId="{5C2FCB41-AE77-4534-9DE8-F58AED3A3453}" dt="2022-11-16T14:27:05.331" v="19" actId="1036"/>
          <ac:picMkLst>
            <pc:docMk/>
            <pc:sldMk cId="1533198852" sldId="314"/>
            <ac:picMk id="1029" creationId="{95D7A133-8A89-466E-8AAA-C60C2007F64A}"/>
          </ac:picMkLst>
        </pc:picChg>
      </pc:sldChg>
    </pc:docChg>
  </pc:docChgLst>
  <pc:docChgLst>
    <pc:chgData name="Doumen, Jan" userId="e5262af3-c6b4-4c3c-9f04-00f78b370722" providerId="ADAL" clId="{B03D1B91-A1AE-4C53-BD0A-3E5A2AC3613B}"/>
    <pc:docChg chg="modSld">
      <pc:chgData name="Doumen, Jan" userId="e5262af3-c6b4-4c3c-9f04-00f78b370722" providerId="ADAL" clId="{B03D1B91-A1AE-4C53-BD0A-3E5A2AC3613B}" dt="2023-03-22T07:32:44.344" v="1" actId="478"/>
      <pc:docMkLst>
        <pc:docMk/>
      </pc:docMkLst>
      <pc:sldChg chg="addSp delSp modSp">
        <pc:chgData name="Doumen, Jan" userId="e5262af3-c6b4-4c3c-9f04-00f78b370722" providerId="ADAL" clId="{B03D1B91-A1AE-4C53-BD0A-3E5A2AC3613B}" dt="2023-03-22T07:32:44.344" v="1" actId="478"/>
        <pc:sldMkLst>
          <pc:docMk/>
          <pc:sldMk cId="0" sldId="306"/>
        </pc:sldMkLst>
        <pc:picChg chg="add del mod">
          <ac:chgData name="Doumen, Jan" userId="e5262af3-c6b4-4c3c-9f04-00f78b370722" providerId="ADAL" clId="{B03D1B91-A1AE-4C53-BD0A-3E5A2AC3613B}" dt="2023-03-22T07:32:44.344" v="1" actId="478"/>
          <ac:picMkLst>
            <pc:docMk/>
            <pc:sldMk cId="0" sldId="306"/>
            <ac:picMk id="2" creationId="{EFDA20F1-DC3A-CF29-AE1D-5CBFFE874EDB}"/>
          </ac:picMkLst>
        </pc:picChg>
      </pc:sldChg>
    </pc:docChg>
  </pc:docChgLst>
  <pc:docChgLst>
    <pc:chgData name="Linsingh, Niels" userId="97be2c2c-30c0-4eb1-9bd3-75e54764f7ed" providerId="ADAL" clId="{DE74F56B-13C8-48D9-887D-10160AC07B80}"/>
    <pc:docChg chg="modSld modNotesMaster modHandout">
      <pc:chgData name="Linsingh, Niels" userId="97be2c2c-30c0-4eb1-9bd3-75e54764f7ed" providerId="ADAL" clId="{DE74F56B-13C8-48D9-887D-10160AC07B80}" dt="2023-04-11T08:17:27.722" v="0"/>
      <pc:docMkLst>
        <pc:docMk/>
      </pc:docMkLst>
      <pc:sldChg chg="modNotes">
        <pc:chgData name="Linsingh, Niels" userId="97be2c2c-30c0-4eb1-9bd3-75e54764f7ed" providerId="ADAL" clId="{DE74F56B-13C8-48D9-887D-10160AC07B80}" dt="2023-04-11T08:17:27.722" v="0"/>
        <pc:sldMkLst>
          <pc:docMk/>
          <pc:sldMk cId="0" sldId="306"/>
        </pc:sldMkLst>
      </pc:sldChg>
      <pc:sldChg chg="modNotes">
        <pc:chgData name="Linsingh, Niels" userId="97be2c2c-30c0-4eb1-9bd3-75e54764f7ed" providerId="ADAL" clId="{DE74F56B-13C8-48D9-887D-10160AC07B80}" dt="2023-04-11T08:17:27.722" v="0"/>
        <pc:sldMkLst>
          <pc:docMk/>
          <pc:sldMk cId="3414758189" sldId="371"/>
        </pc:sldMkLst>
      </pc:sldChg>
    </pc:docChg>
  </pc:docChgLst>
  <pc:docChgLst>
    <pc:chgData name="Mallants, Robert" userId="S::robert.mallants@nyrstar.com::8da17e38-1e85-4bb7-82af-8627e99e9fd4" providerId="AD" clId="Web-{E6FFE249-A0DE-E3BF-4FF0-2243E01F8A5B}"/>
    <pc:docChg chg="addSld delSld modSld">
      <pc:chgData name="Mallants, Robert" userId="S::robert.mallants@nyrstar.com::8da17e38-1e85-4bb7-82af-8627e99e9fd4" providerId="AD" clId="Web-{E6FFE249-A0DE-E3BF-4FF0-2243E01F8A5B}" dt="2022-05-03T06:48:18.401" v="2"/>
      <pc:docMkLst>
        <pc:docMk/>
      </pc:docMkLst>
      <pc:sldChg chg="mod modShow">
        <pc:chgData name="Mallants, Robert" userId="S::robert.mallants@nyrstar.com::8da17e38-1e85-4bb7-82af-8627e99e9fd4" providerId="AD" clId="Web-{E6FFE249-A0DE-E3BF-4FF0-2243E01F8A5B}" dt="2022-05-03T06:48:02.385" v="0"/>
        <pc:sldMkLst>
          <pc:docMk/>
          <pc:sldMk cId="4252262496" sldId="356"/>
        </pc:sldMkLst>
      </pc:sldChg>
      <pc:sldChg chg="new del">
        <pc:chgData name="Mallants, Robert" userId="S::robert.mallants@nyrstar.com::8da17e38-1e85-4bb7-82af-8627e99e9fd4" providerId="AD" clId="Web-{E6FFE249-A0DE-E3BF-4FF0-2243E01F8A5B}" dt="2022-05-03T06:48:18.401" v="2"/>
        <pc:sldMkLst>
          <pc:docMk/>
          <pc:sldMk cId="1685570589" sldId="407"/>
        </pc:sldMkLst>
      </pc:sldChg>
    </pc:docChg>
  </pc:docChgLst>
  <pc:docChgLst>
    <pc:chgData name="Doumen, Jan" userId="e5262af3-c6b4-4c3c-9f04-00f78b370722" providerId="ADAL" clId="{7F316149-7B2B-4DD1-ACFC-DD25336EF4E8}"/>
    <pc:docChg chg="undo custSel addSld delSld modSld">
      <pc:chgData name="Doumen, Jan" userId="e5262af3-c6b4-4c3c-9f04-00f78b370722" providerId="ADAL" clId="{7F316149-7B2B-4DD1-ACFC-DD25336EF4E8}" dt="2025-05-12T11:33:38.772" v="1131" actId="729"/>
      <pc:docMkLst>
        <pc:docMk/>
      </pc:docMkLst>
      <pc:sldChg chg="addSp modSp mod">
        <pc:chgData name="Doumen, Jan" userId="e5262af3-c6b4-4c3c-9f04-00f78b370722" providerId="ADAL" clId="{7F316149-7B2B-4DD1-ACFC-DD25336EF4E8}" dt="2025-04-25T11:21:57.652" v="903" actId="1076"/>
        <pc:sldMkLst>
          <pc:docMk/>
          <pc:sldMk cId="0" sldId="273"/>
        </pc:sldMkLst>
        <pc:picChg chg="add mod">
          <ac:chgData name="Doumen, Jan" userId="e5262af3-c6b4-4c3c-9f04-00f78b370722" providerId="ADAL" clId="{7F316149-7B2B-4DD1-ACFC-DD25336EF4E8}" dt="2025-04-25T11:21:57.652" v="903" actId="1076"/>
          <ac:picMkLst>
            <pc:docMk/>
            <pc:sldMk cId="0" sldId="273"/>
            <ac:picMk id="2" creationId="{60F5C6DA-2620-A0AC-C01A-52B1275BCED9}"/>
          </ac:picMkLst>
        </pc:picChg>
        <pc:picChg chg="mod">
          <ac:chgData name="Doumen, Jan" userId="e5262af3-c6b4-4c3c-9f04-00f78b370722" providerId="ADAL" clId="{7F316149-7B2B-4DD1-ACFC-DD25336EF4E8}" dt="2025-04-25T11:21:45.567" v="899" actId="1076"/>
          <ac:picMkLst>
            <pc:docMk/>
            <pc:sldMk cId="0" sldId="273"/>
            <ac:picMk id="131075" creationId="{ABC79508-09EA-436E-9301-8FDA513ACB94}"/>
          </ac:picMkLst>
        </pc:picChg>
      </pc:sldChg>
      <pc:sldChg chg="addSp delSp modSp mod">
        <pc:chgData name="Doumen, Jan" userId="e5262af3-c6b4-4c3c-9f04-00f78b370722" providerId="ADAL" clId="{7F316149-7B2B-4DD1-ACFC-DD25336EF4E8}" dt="2025-04-25T11:40:52.445" v="1091" actId="1076"/>
        <pc:sldMkLst>
          <pc:docMk/>
          <pc:sldMk cId="0" sldId="325"/>
        </pc:sldMkLst>
        <pc:spChg chg="mod">
          <ac:chgData name="Doumen, Jan" userId="e5262af3-c6b4-4c3c-9f04-00f78b370722" providerId="ADAL" clId="{7F316149-7B2B-4DD1-ACFC-DD25336EF4E8}" dt="2025-04-25T11:40:10.423" v="1081" actId="1076"/>
          <ac:spMkLst>
            <pc:docMk/>
            <pc:sldMk cId="0" sldId="325"/>
            <ac:spMk id="214025" creationId="{75453794-0FD6-432F-94B7-6561226B36E4}"/>
          </ac:spMkLst>
        </pc:spChg>
        <pc:grpChg chg="mod">
          <ac:chgData name="Doumen, Jan" userId="e5262af3-c6b4-4c3c-9f04-00f78b370722" providerId="ADAL" clId="{7F316149-7B2B-4DD1-ACFC-DD25336EF4E8}" dt="2025-04-25T11:40:21.797" v="1084" actId="14100"/>
          <ac:grpSpMkLst>
            <pc:docMk/>
            <pc:sldMk cId="0" sldId="325"/>
            <ac:grpSpMk id="214027" creationId="{F606CABF-CEB4-4892-B32D-698B4B36307A}"/>
          </ac:grpSpMkLst>
        </pc:grpChg>
        <pc:picChg chg="add mod">
          <ac:chgData name="Doumen, Jan" userId="e5262af3-c6b4-4c3c-9f04-00f78b370722" providerId="ADAL" clId="{7F316149-7B2B-4DD1-ACFC-DD25336EF4E8}" dt="2025-04-25T11:40:50.286" v="1090" actId="1076"/>
          <ac:picMkLst>
            <pc:docMk/>
            <pc:sldMk cId="0" sldId="325"/>
            <ac:picMk id="3" creationId="{CC5D6B6D-97C4-588B-02BD-3C7DDE427758}"/>
          </ac:picMkLst>
        </pc:picChg>
        <pc:picChg chg="add mod">
          <ac:chgData name="Doumen, Jan" userId="e5262af3-c6b4-4c3c-9f04-00f78b370722" providerId="ADAL" clId="{7F316149-7B2B-4DD1-ACFC-DD25336EF4E8}" dt="2025-04-25T11:40:52.445" v="1091" actId="1076"/>
          <ac:picMkLst>
            <pc:docMk/>
            <pc:sldMk cId="0" sldId="325"/>
            <ac:picMk id="5" creationId="{669C31A9-77B9-D5EB-F47E-6F2A0D7571A9}"/>
          </ac:picMkLst>
        </pc:picChg>
        <pc:picChg chg="add mod">
          <ac:chgData name="Doumen, Jan" userId="e5262af3-c6b4-4c3c-9f04-00f78b370722" providerId="ADAL" clId="{7F316149-7B2B-4DD1-ACFC-DD25336EF4E8}" dt="2025-04-25T11:40:44.573" v="1087" actId="1076"/>
          <ac:picMkLst>
            <pc:docMk/>
            <pc:sldMk cId="0" sldId="325"/>
            <ac:picMk id="6" creationId="{3E89C751-2A64-B5B0-5066-2476BD9C7D43}"/>
          </ac:picMkLst>
        </pc:picChg>
        <pc:picChg chg="mod">
          <ac:chgData name="Doumen, Jan" userId="e5262af3-c6b4-4c3c-9f04-00f78b370722" providerId="ADAL" clId="{7F316149-7B2B-4DD1-ACFC-DD25336EF4E8}" dt="2025-04-25T11:40:21.797" v="1084" actId="14100"/>
          <ac:picMkLst>
            <pc:docMk/>
            <pc:sldMk cId="0" sldId="325"/>
            <ac:picMk id="214023" creationId="{099A6C62-767F-470C-8BB8-4DA364E01C25}"/>
          </ac:picMkLst>
        </pc:picChg>
        <pc:picChg chg="mod">
          <ac:chgData name="Doumen, Jan" userId="e5262af3-c6b4-4c3c-9f04-00f78b370722" providerId="ADAL" clId="{7F316149-7B2B-4DD1-ACFC-DD25336EF4E8}" dt="2025-04-25T11:40:21.797" v="1084" actId="14100"/>
          <ac:picMkLst>
            <pc:docMk/>
            <pc:sldMk cId="0" sldId="325"/>
            <ac:picMk id="214024" creationId="{4EC3993A-F4F6-4734-B36B-4F872D5B7DEE}"/>
          </ac:picMkLst>
        </pc:picChg>
        <pc:picChg chg="del">
          <ac:chgData name="Doumen, Jan" userId="e5262af3-c6b4-4c3c-9f04-00f78b370722" providerId="ADAL" clId="{7F316149-7B2B-4DD1-ACFC-DD25336EF4E8}" dt="2025-04-25T11:37:25.259" v="1066" actId="478"/>
          <ac:picMkLst>
            <pc:docMk/>
            <pc:sldMk cId="0" sldId="325"/>
            <ac:picMk id="214030" creationId="{E6C305C0-1F95-4832-9ECA-698E0D14583E}"/>
          </ac:picMkLst>
        </pc:picChg>
      </pc:sldChg>
      <pc:sldChg chg="mod modShow">
        <pc:chgData name="Doumen, Jan" userId="e5262af3-c6b4-4c3c-9f04-00f78b370722" providerId="ADAL" clId="{7F316149-7B2B-4DD1-ACFC-DD25336EF4E8}" dt="2025-05-12T11:33:38.772" v="1131" actId="729"/>
        <pc:sldMkLst>
          <pc:docMk/>
          <pc:sldMk cId="4252262496" sldId="356"/>
        </pc:sldMkLst>
      </pc:sldChg>
      <pc:sldChg chg="modSp">
        <pc:chgData name="Doumen, Jan" userId="e5262af3-c6b4-4c3c-9f04-00f78b370722" providerId="ADAL" clId="{7F316149-7B2B-4DD1-ACFC-DD25336EF4E8}" dt="2025-04-25T09:36:08.714" v="202" actId="1076"/>
        <pc:sldMkLst>
          <pc:docMk/>
          <pc:sldMk cId="3359066105" sldId="366"/>
        </pc:sldMkLst>
        <pc:picChg chg="mod">
          <ac:chgData name="Doumen, Jan" userId="e5262af3-c6b4-4c3c-9f04-00f78b370722" providerId="ADAL" clId="{7F316149-7B2B-4DD1-ACFC-DD25336EF4E8}" dt="2025-04-25T09:36:08.714" v="202" actId="1076"/>
          <ac:picMkLst>
            <pc:docMk/>
            <pc:sldMk cId="3359066105" sldId="366"/>
            <ac:picMk id="50178" creationId="{00000000-0000-0000-0000-000000000000}"/>
          </ac:picMkLst>
        </pc:picChg>
      </pc:sldChg>
      <pc:sldChg chg="addSp delSp modSp mod">
        <pc:chgData name="Doumen, Jan" userId="e5262af3-c6b4-4c3c-9f04-00f78b370722" providerId="ADAL" clId="{7F316149-7B2B-4DD1-ACFC-DD25336EF4E8}" dt="2025-04-25T13:23:56.978" v="1130" actId="14100"/>
        <pc:sldMkLst>
          <pc:docMk/>
          <pc:sldMk cId="861391386" sldId="367"/>
        </pc:sldMkLst>
        <pc:spChg chg="add del mod">
          <ac:chgData name="Doumen, Jan" userId="e5262af3-c6b4-4c3c-9f04-00f78b370722" providerId="ADAL" clId="{7F316149-7B2B-4DD1-ACFC-DD25336EF4E8}" dt="2025-04-25T13:22:28.488" v="1112" actId="478"/>
          <ac:spMkLst>
            <pc:docMk/>
            <pc:sldMk cId="861391386" sldId="367"/>
            <ac:spMk id="5" creationId="{3EE4FF8B-CCAB-0A57-6861-F734502A7BB0}"/>
          </ac:spMkLst>
        </pc:spChg>
        <pc:spChg chg="add del mod">
          <ac:chgData name="Doumen, Jan" userId="e5262af3-c6b4-4c3c-9f04-00f78b370722" providerId="ADAL" clId="{7F316149-7B2B-4DD1-ACFC-DD25336EF4E8}" dt="2025-04-25T13:22:27.749" v="1111" actId="478"/>
          <ac:spMkLst>
            <pc:docMk/>
            <pc:sldMk cId="861391386" sldId="367"/>
            <ac:spMk id="6" creationId="{ECBCCA9D-90D6-5824-F0E3-8519ACFCC1D4}"/>
          </ac:spMkLst>
        </pc:spChg>
        <pc:spChg chg="add del mod">
          <ac:chgData name="Doumen, Jan" userId="e5262af3-c6b4-4c3c-9f04-00f78b370722" providerId="ADAL" clId="{7F316149-7B2B-4DD1-ACFC-DD25336EF4E8}" dt="2025-04-25T13:22:29.236" v="1113" actId="478"/>
          <ac:spMkLst>
            <pc:docMk/>
            <pc:sldMk cId="861391386" sldId="367"/>
            <ac:spMk id="7" creationId="{DF16D82C-5653-F31A-26B0-AFC3560B1AB6}"/>
          </ac:spMkLst>
        </pc:spChg>
        <pc:spChg chg="add del mod">
          <ac:chgData name="Doumen, Jan" userId="e5262af3-c6b4-4c3c-9f04-00f78b370722" providerId="ADAL" clId="{7F316149-7B2B-4DD1-ACFC-DD25336EF4E8}" dt="2025-04-25T13:22:30.126" v="1114" actId="478"/>
          <ac:spMkLst>
            <pc:docMk/>
            <pc:sldMk cId="861391386" sldId="367"/>
            <ac:spMk id="8" creationId="{FDFF9A2F-3DD0-912E-DC47-B8AF5EBA482F}"/>
          </ac:spMkLst>
        </pc:spChg>
        <pc:spChg chg="add del mod">
          <ac:chgData name="Doumen, Jan" userId="e5262af3-c6b4-4c3c-9f04-00f78b370722" providerId="ADAL" clId="{7F316149-7B2B-4DD1-ACFC-DD25336EF4E8}" dt="2025-04-25T13:23:10.635" v="1118" actId="478"/>
          <ac:spMkLst>
            <pc:docMk/>
            <pc:sldMk cId="861391386" sldId="367"/>
            <ac:spMk id="10" creationId="{DFE5781D-8EA1-5C7C-135D-07FB14B82547}"/>
          </ac:spMkLst>
        </pc:spChg>
        <pc:spChg chg="add del mod">
          <ac:chgData name="Doumen, Jan" userId="e5262af3-c6b4-4c3c-9f04-00f78b370722" providerId="ADAL" clId="{7F316149-7B2B-4DD1-ACFC-DD25336EF4E8}" dt="2025-04-25T13:23:10.635" v="1118" actId="478"/>
          <ac:spMkLst>
            <pc:docMk/>
            <pc:sldMk cId="861391386" sldId="367"/>
            <ac:spMk id="11" creationId="{8F2B42EE-C8EC-87AC-0091-68503AC1530D}"/>
          </ac:spMkLst>
        </pc:spChg>
        <pc:spChg chg="add del mod">
          <ac:chgData name="Doumen, Jan" userId="e5262af3-c6b4-4c3c-9f04-00f78b370722" providerId="ADAL" clId="{7F316149-7B2B-4DD1-ACFC-DD25336EF4E8}" dt="2025-04-25T13:23:56.978" v="1130" actId="14100"/>
          <ac:spMkLst>
            <pc:docMk/>
            <pc:sldMk cId="861391386" sldId="367"/>
            <ac:spMk id="12" creationId="{E4971F69-81C6-A693-81EC-B19518641778}"/>
          </ac:spMkLst>
        </pc:spChg>
        <pc:spChg chg="add del mod">
          <ac:chgData name="Doumen, Jan" userId="e5262af3-c6b4-4c3c-9f04-00f78b370722" providerId="ADAL" clId="{7F316149-7B2B-4DD1-ACFC-DD25336EF4E8}" dt="2025-04-25T13:23:54.582" v="1129" actId="14100"/>
          <ac:spMkLst>
            <pc:docMk/>
            <pc:sldMk cId="861391386" sldId="367"/>
            <ac:spMk id="13" creationId="{AE569179-8254-2424-CD9F-3EE9A604C71A}"/>
          </ac:spMkLst>
        </pc:spChg>
        <pc:spChg chg="add del mod">
          <ac:chgData name="Doumen, Jan" userId="e5262af3-c6b4-4c3c-9f04-00f78b370722" providerId="ADAL" clId="{7F316149-7B2B-4DD1-ACFC-DD25336EF4E8}" dt="2025-04-25T13:23:23.222" v="1120" actId="478"/>
          <ac:spMkLst>
            <pc:docMk/>
            <pc:sldMk cId="861391386" sldId="367"/>
            <ac:spMk id="15" creationId="{CA471921-83EE-42C4-E50C-3259FEA6E2ED}"/>
          </ac:spMkLst>
        </pc:spChg>
        <pc:spChg chg="add del mod">
          <ac:chgData name="Doumen, Jan" userId="e5262af3-c6b4-4c3c-9f04-00f78b370722" providerId="ADAL" clId="{7F316149-7B2B-4DD1-ACFC-DD25336EF4E8}" dt="2025-04-25T13:23:31.142" v="1123" actId="478"/>
          <ac:spMkLst>
            <pc:docMk/>
            <pc:sldMk cId="861391386" sldId="367"/>
            <ac:spMk id="16" creationId="{D082910A-9583-C13B-30A9-CD732DD5A559}"/>
          </ac:spMkLst>
        </pc:spChg>
        <pc:spChg chg="add del mod">
          <ac:chgData name="Doumen, Jan" userId="e5262af3-c6b4-4c3c-9f04-00f78b370722" providerId="ADAL" clId="{7F316149-7B2B-4DD1-ACFC-DD25336EF4E8}" dt="2025-04-25T13:23:10.635" v="1118" actId="478"/>
          <ac:spMkLst>
            <pc:docMk/>
            <pc:sldMk cId="861391386" sldId="367"/>
            <ac:spMk id="17" creationId="{0D9FF868-CE6A-BBD7-34BA-75F79FAA7903}"/>
          </ac:spMkLst>
        </pc:spChg>
        <pc:spChg chg="add del mod">
          <ac:chgData name="Doumen, Jan" userId="e5262af3-c6b4-4c3c-9f04-00f78b370722" providerId="ADAL" clId="{7F316149-7B2B-4DD1-ACFC-DD25336EF4E8}" dt="2025-04-25T13:23:10.635" v="1118" actId="478"/>
          <ac:spMkLst>
            <pc:docMk/>
            <pc:sldMk cId="861391386" sldId="367"/>
            <ac:spMk id="18" creationId="{8CFD5F8C-177A-FAED-E810-1D17EDDAAD12}"/>
          </ac:spMkLst>
        </pc:spChg>
        <pc:spChg chg="add del mod">
          <ac:chgData name="Doumen, Jan" userId="e5262af3-c6b4-4c3c-9f04-00f78b370722" providerId="ADAL" clId="{7F316149-7B2B-4DD1-ACFC-DD25336EF4E8}" dt="2025-04-25T13:23:10.635" v="1118" actId="478"/>
          <ac:spMkLst>
            <pc:docMk/>
            <pc:sldMk cId="861391386" sldId="367"/>
            <ac:spMk id="19" creationId="{3E6EC805-A70F-30E5-F122-4DA1D03BDBE5}"/>
          </ac:spMkLst>
        </pc:spChg>
        <pc:spChg chg="add del mod">
          <ac:chgData name="Doumen, Jan" userId="e5262af3-c6b4-4c3c-9f04-00f78b370722" providerId="ADAL" clId="{7F316149-7B2B-4DD1-ACFC-DD25336EF4E8}" dt="2025-04-25T13:23:10.635" v="1118" actId="478"/>
          <ac:spMkLst>
            <pc:docMk/>
            <pc:sldMk cId="861391386" sldId="367"/>
            <ac:spMk id="20" creationId="{1E4242FD-2552-D883-BAFA-F862807601DD}"/>
          </ac:spMkLst>
        </pc:spChg>
        <pc:spChg chg="add del mod">
          <ac:chgData name="Doumen, Jan" userId="e5262af3-c6b4-4c3c-9f04-00f78b370722" providerId="ADAL" clId="{7F316149-7B2B-4DD1-ACFC-DD25336EF4E8}" dt="2025-04-25T13:23:10.635" v="1118" actId="478"/>
          <ac:spMkLst>
            <pc:docMk/>
            <pc:sldMk cId="861391386" sldId="367"/>
            <ac:spMk id="21" creationId="{8F139DC1-24C6-538D-EBF6-011E276A3939}"/>
          </ac:spMkLst>
        </pc:spChg>
        <pc:spChg chg="add del mod">
          <ac:chgData name="Doumen, Jan" userId="e5262af3-c6b4-4c3c-9f04-00f78b370722" providerId="ADAL" clId="{7F316149-7B2B-4DD1-ACFC-DD25336EF4E8}" dt="2025-04-25T13:23:10.635" v="1118" actId="478"/>
          <ac:spMkLst>
            <pc:docMk/>
            <pc:sldMk cId="861391386" sldId="367"/>
            <ac:spMk id="22" creationId="{366D64F7-A83F-40F7-F2D9-43ABA0D74DA1}"/>
          </ac:spMkLst>
        </pc:spChg>
        <pc:spChg chg="del mod">
          <ac:chgData name="Doumen, Jan" userId="e5262af3-c6b4-4c3c-9f04-00f78b370722" providerId="ADAL" clId="{7F316149-7B2B-4DD1-ACFC-DD25336EF4E8}" dt="2025-04-25T13:23:27.751" v="1122" actId="478"/>
          <ac:spMkLst>
            <pc:docMk/>
            <pc:sldMk cId="861391386" sldId="367"/>
            <ac:spMk id="51204" creationId="{00000000-0000-0000-0000-000000000000}"/>
          </ac:spMkLst>
        </pc:spChg>
        <pc:spChg chg="del mod">
          <ac:chgData name="Doumen, Jan" userId="e5262af3-c6b4-4c3c-9f04-00f78b370722" providerId="ADAL" clId="{7F316149-7B2B-4DD1-ACFC-DD25336EF4E8}" dt="2025-04-25T13:23:33.958" v="1124" actId="478"/>
          <ac:spMkLst>
            <pc:docMk/>
            <pc:sldMk cId="861391386" sldId="367"/>
            <ac:spMk id="51205" creationId="{00000000-0000-0000-0000-000000000000}"/>
          </ac:spMkLst>
        </pc:spChg>
        <pc:spChg chg="del mod">
          <ac:chgData name="Doumen, Jan" userId="e5262af3-c6b4-4c3c-9f04-00f78b370722" providerId="ADAL" clId="{7F316149-7B2B-4DD1-ACFC-DD25336EF4E8}" dt="2025-04-25T13:23:38.375" v="1125" actId="478"/>
          <ac:spMkLst>
            <pc:docMk/>
            <pc:sldMk cId="861391386" sldId="367"/>
            <ac:spMk id="51206" creationId="{00000000-0000-0000-0000-000000000000}"/>
          </ac:spMkLst>
        </pc:spChg>
        <pc:spChg chg="del mod">
          <ac:chgData name="Doumen, Jan" userId="e5262af3-c6b4-4c3c-9f04-00f78b370722" providerId="ADAL" clId="{7F316149-7B2B-4DD1-ACFC-DD25336EF4E8}" dt="2025-04-25T13:23:40.168" v="1126" actId="478"/>
          <ac:spMkLst>
            <pc:docMk/>
            <pc:sldMk cId="861391386" sldId="367"/>
            <ac:spMk id="51207" creationId="{00000000-0000-0000-0000-000000000000}"/>
          </ac:spMkLst>
        </pc:spChg>
        <pc:spChg chg="mod">
          <ac:chgData name="Doumen, Jan" userId="e5262af3-c6b4-4c3c-9f04-00f78b370722" providerId="ADAL" clId="{7F316149-7B2B-4DD1-ACFC-DD25336EF4E8}" dt="2025-04-25T13:23:50.483" v="1128" actId="1076"/>
          <ac:spMkLst>
            <pc:docMk/>
            <pc:sldMk cId="861391386" sldId="367"/>
            <ac:spMk id="51208" creationId="{00000000-0000-0000-0000-000000000000}"/>
          </ac:spMkLst>
        </pc:spChg>
        <pc:spChg chg="mod">
          <ac:chgData name="Doumen, Jan" userId="e5262af3-c6b4-4c3c-9f04-00f78b370722" providerId="ADAL" clId="{7F316149-7B2B-4DD1-ACFC-DD25336EF4E8}" dt="2025-04-25T13:23:25.645" v="1121" actId="1076"/>
          <ac:spMkLst>
            <pc:docMk/>
            <pc:sldMk cId="861391386" sldId="367"/>
            <ac:spMk id="51209" creationId="{00000000-0000-0000-0000-000000000000}"/>
          </ac:spMkLst>
        </pc:spChg>
        <pc:spChg chg="del mod">
          <ac:chgData name="Doumen, Jan" userId="e5262af3-c6b4-4c3c-9f04-00f78b370722" providerId="ADAL" clId="{7F316149-7B2B-4DD1-ACFC-DD25336EF4E8}" dt="2025-04-25T13:23:43.091" v="1127" actId="478"/>
          <ac:spMkLst>
            <pc:docMk/>
            <pc:sldMk cId="861391386" sldId="367"/>
            <ac:spMk id="51211" creationId="{00000000-0000-0000-0000-000000000000}"/>
          </ac:spMkLst>
        </pc:spChg>
        <pc:spChg chg="mod">
          <ac:chgData name="Doumen, Jan" userId="e5262af3-c6b4-4c3c-9f04-00f78b370722" providerId="ADAL" clId="{7F316149-7B2B-4DD1-ACFC-DD25336EF4E8}" dt="2025-04-25T09:38:27.400" v="221" actId="1076"/>
          <ac:spMkLst>
            <pc:docMk/>
            <pc:sldMk cId="861391386" sldId="367"/>
            <ac:spMk id="51212" creationId="{00000000-0000-0000-0000-000000000000}"/>
          </ac:spMkLst>
        </pc:spChg>
        <pc:picChg chg="del mod">
          <ac:chgData name="Doumen, Jan" userId="e5262af3-c6b4-4c3c-9f04-00f78b370722" providerId="ADAL" clId="{7F316149-7B2B-4DD1-ACFC-DD25336EF4E8}" dt="2025-04-25T09:36:26.478" v="204" actId="478"/>
          <ac:picMkLst>
            <pc:docMk/>
            <pc:sldMk cId="861391386" sldId="367"/>
            <ac:picMk id="2" creationId="{2E2F74C5-5212-4ECC-B3C7-4D0D0178D881}"/>
          </ac:picMkLst>
        </pc:picChg>
        <pc:picChg chg="add del mod ord">
          <ac:chgData name="Doumen, Jan" userId="e5262af3-c6b4-4c3c-9f04-00f78b370722" providerId="ADAL" clId="{7F316149-7B2B-4DD1-ACFC-DD25336EF4E8}" dt="2025-04-25T13:22:25.282" v="1110" actId="478"/>
          <ac:picMkLst>
            <pc:docMk/>
            <pc:sldMk cId="861391386" sldId="367"/>
            <ac:picMk id="4" creationId="{DD723C27-E84F-BDA5-42F0-46C608E6EC58}"/>
          </ac:picMkLst>
        </pc:picChg>
        <pc:picChg chg="add del mod">
          <ac:chgData name="Doumen, Jan" userId="e5262af3-c6b4-4c3c-9f04-00f78b370722" providerId="ADAL" clId="{7F316149-7B2B-4DD1-ACFC-DD25336EF4E8}" dt="2025-04-25T13:23:10.635" v="1118" actId="478"/>
          <ac:picMkLst>
            <pc:docMk/>
            <pc:sldMk cId="861391386" sldId="367"/>
            <ac:picMk id="9" creationId="{C92C27C9-82C3-0419-A592-13124CE1EF77}"/>
          </ac:picMkLst>
        </pc:picChg>
      </pc:sldChg>
      <pc:sldChg chg="addSp delSp modSp mod">
        <pc:chgData name="Doumen, Jan" userId="e5262af3-c6b4-4c3c-9f04-00f78b370722" providerId="ADAL" clId="{7F316149-7B2B-4DD1-ACFC-DD25336EF4E8}" dt="2025-04-25T11:23:28.936" v="972" actId="14100"/>
        <pc:sldMkLst>
          <pc:docMk/>
          <pc:sldMk cId="3414758189" sldId="371"/>
        </pc:sldMkLst>
        <pc:spChg chg="mod">
          <ac:chgData name="Doumen, Jan" userId="e5262af3-c6b4-4c3c-9f04-00f78b370722" providerId="ADAL" clId="{7F316149-7B2B-4DD1-ACFC-DD25336EF4E8}" dt="2025-04-23T13:49:09.870" v="33" actId="1076"/>
          <ac:spMkLst>
            <pc:docMk/>
            <pc:sldMk cId="3414758189" sldId="371"/>
            <ac:spMk id="14" creationId="{1F48DF2A-608E-AD46-AA6D-83ECE8CD098E}"/>
          </ac:spMkLst>
        </pc:spChg>
        <pc:picChg chg="del mod">
          <ac:chgData name="Doumen, Jan" userId="e5262af3-c6b4-4c3c-9f04-00f78b370722" providerId="ADAL" clId="{7F316149-7B2B-4DD1-ACFC-DD25336EF4E8}" dt="2025-04-25T09:40:58.877" v="241" actId="478"/>
          <ac:picMkLst>
            <pc:docMk/>
            <pc:sldMk cId="3414758189" sldId="371"/>
            <ac:picMk id="3" creationId="{1BD4F44A-2057-47E1-B637-9B993CCCFF0C}"/>
          </ac:picMkLst>
        </pc:picChg>
        <pc:picChg chg="del mod">
          <ac:chgData name="Doumen, Jan" userId="e5262af3-c6b4-4c3c-9f04-00f78b370722" providerId="ADAL" clId="{7F316149-7B2B-4DD1-ACFC-DD25336EF4E8}" dt="2025-04-25T09:50:02.158" v="250" actId="478"/>
          <ac:picMkLst>
            <pc:docMk/>
            <pc:sldMk cId="3414758189" sldId="371"/>
            <ac:picMk id="4" creationId="{944E0E6C-1F67-4B3C-8EC3-795F22E2B058}"/>
          </ac:picMkLst>
        </pc:picChg>
        <pc:picChg chg="add mod ord modCrop">
          <ac:chgData name="Doumen, Jan" userId="e5262af3-c6b4-4c3c-9f04-00f78b370722" providerId="ADAL" clId="{7F316149-7B2B-4DD1-ACFC-DD25336EF4E8}" dt="2025-04-25T09:41:17.638" v="245" actId="14100"/>
          <ac:picMkLst>
            <pc:docMk/>
            <pc:sldMk cId="3414758189" sldId="371"/>
            <ac:picMk id="6" creationId="{1C34E50E-7675-CE0C-F28B-6DD35BB6C6F6}"/>
          </ac:picMkLst>
        </pc:picChg>
        <pc:picChg chg="add mod">
          <ac:chgData name="Doumen, Jan" userId="e5262af3-c6b4-4c3c-9f04-00f78b370722" providerId="ADAL" clId="{7F316149-7B2B-4DD1-ACFC-DD25336EF4E8}" dt="2025-04-25T09:50:15.496" v="255" actId="1076"/>
          <ac:picMkLst>
            <pc:docMk/>
            <pc:sldMk cId="3414758189" sldId="371"/>
            <ac:picMk id="8" creationId="{5EC45695-2A45-556C-9F32-75A6FA6D0FA5}"/>
          </ac:picMkLst>
        </pc:picChg>
        <pc:picChg chg="mod">
          <ac:chgData name="Doumen, Jan" userId="e5262af3-c6b4-4c3c-9f04-00f78b370722" providerId="ADAL" clId="{7F316149-7B2B-4DD1-ACFC-DD25336EF4E8}" dt="2025-04-25T11:23:28.936" v="972" actId="14100"/>
          <ac:picMkLst>
            <pc:docMk/>
            <pc:sldMk cId="3414758189" sldId="371"/>
            <ac:picMk id="13" creationId="{00000000-0000-0000-0000-000000000000}"/>
          </ac:picMkLst>
        </pc:picChg>
        <pc:picChg chg="mod">
          <ac:chgData name="Doumen, Jan" userId="e5262af3-c6b4-4c3c-9f04-00f78b370722" providerId="ADAL" clId="{7F316149-7B2B-4DD1-ACFC-DD25336EF4E8}" dt="2025-04-23T13:49:00.779" v="29" actId="1076"/>
          <ac:picMkLst>
            <pc:docMk/>
            <pc:sldMk cId="3414758189" sldId="371"/>
            <ac:picMk id="28679" creationId="{00000000-0000-0000-0000-000000000000}"/>
          </ac:picMkLst>
        </pc:picChg>
        <pc:picChg chg="mod">
          <ac:chgData name="Doumen, Jan" userId="e5262af3-c6b4-4c3c-9f04-00f78b370722" providerId="ADAL" clId="{7F316149-7B2B-4DD1-ACFC-DD25336EF4E8}" dt="2025-04-23T13:48:59.133" v="28" actId="1076"/>
          <ac:picMkLst>
            <pc:docMk/>
            <pc:sldMk cId="3414758189" sldId="371"/>
            <ac:picMk id="28680" creationId="{00000000-0000-0000-0000-000000000000}"/>
          </ac:picMkLst>
        </pc:picChg>
        <pc:picChg chg="mod">
          <ac:chgData name="Doumen, Jan" userId="e5262af3-c6b4-4c3c-9f04-00f78b370722" providerId="ADAL" clId="{7F316149-7B2B-4DD1-ACFC-DD25336EF4E8}" dt="2025-04-23T13:49:02.884" v="30" actId="1076"/>
          <ac:picMkLst>
            <pc:docMk/>
            <pc:sldMk cId="3414758189" sldId="371"/>
            <ac:picMk id="28681" creationId="{00000000-0000-0000-0000-000000000000}"/>
          </ac:picMkLst>
        </pc:picChg>
        <pc:picChg chg="mod">
          <ac:chgData name="Doumen, Jan" userId="e5262af3-c6b4-4c3c-9f04-00f78b370722" providerId="ADAL" clId="{7F316149-7B2B-4DD1-ACFC-DD25336EF4E8}" dt="2025-04-25T09:41:06.772" v="243" actId="1076"/>
          <ac:picMkLst>
            <pc:docMk/>
            <pc:sldMk cId="3414758189" sldId="371"/>
            <ac:picMk id="28683" creationId="{00000000-0000-0000-0000-000000000000}"/>
          </ac:picMkLst>
        </pc:picChg>
        <pc:picChg chg="mod">
          <ac:chgData name="Doumen, Jan" userId="e5262af3-c6b4-4c3c-9f04-00f78b370722" providerId="ADAL" clId="{7F316149-7B2B-4DD1-ACFC-DD25336EF4E8}" dt="2025-04-23T13:49:04.870" v="31" actId="1076"/>
          <ac:picMkLst>
            <pc:docMk/>
            <pc:sldMk cId="3414758189" sldId="371"/>
            <ac:picMk id="28684" creationId="{00000000-0000-0000-0000-000000000000}"/>
          </ac:picMkLst>
        </pc:picChg>
        <pc:cxnChg chg="add mod">
          <ac:chgData name="Doumen, Jan" userId="e5262af3-c6b4-4c3c-9f04-00f78b370722" providerId="ADAL" clId="{7F316149-7B2B-4DD1-ACFC-DD25336EF4E8}" dt="2025-04-25T09:50:47.128" v="268" actId="14100"/>
          <ac:cxnSpMkLst>
            <pc:docMk/>
            <pc:sldMk cId="3414758189" sldId="371"/>
            <ac:cxnSpMk id="10" creationId="{8B7C9D89-2BBA-EAAE-7E24-8BC8C96BEDAC}"/>
          </ac:cxnSpMkLst>
        </pc:cxnChg>
        <pc:cxnChg chg="add mod">
          <ac:chgData name="Doumen, Jan" userId="e5262af3-c6b4-4c3c-9f04-00f78b370722" providerId="ADAL" clId="{7F316149-7B2B-4DD1-ACFC-DD25336EF4E8}" dt="2025-04-25T09:50:58.677" v="272" actId="1076"/>
          <ac:cxnSpMkLst>
            <pc:docMk/>
            <pc:sldMk cId="3414758189" sldId="371"/>
            <ac:cxnSpMk id="16" creationId="{8E251208-0F56-9065-9F3F-1B0E252DDE20}"/>
          </ac:cxnSpMkLst>
        </pc:cxnChg>
      </pc:sldChg>
      <pc:sldChg chg="addSp delSp modSp mod">
        <pc:chgData name="Doumen, Jan" userId="e5262af3-c6b4-4c3c-9f04-00f78b370722" providerId="ADAL" clId="{7F316149-7B2B-4DD1-ACFC-DD25336EF4E8}" dt="2025-04-23T13:56:00.204" v="93" actId="1076"/>
        <pc:sldMkLst>
          <pc:docMk/>
          <pc:sldMk cId="3816159519" sldId="372"/>
        </pc:sldMkLst>
        <pc:spChg chg="mod">
          <ac:chgData name="Doumen, Jan" userId="e5262af3-c6b4-4c3c-9f04-00f78b370722" providerId="ADAL" clId="{7F316149-7B2B-4DD1-ACFC-DD25336EF4E8}" dt="2025-04-23T13:55:47.469" v="90" actId="20577"/>
          <ac:spMkLst>
            <pc:docMk/>
            <pc:sldMk cId="3816159519" sldId="372"/>
            <ac:spMk id="56327" creationId="{00000000-0000-0000-0000-000000000000}"/>
          </ac:spMkLst>
        </pc:spChg>
        <pc:picChg chg="del mod">
          <ac:chgData name="Doumen, Jan" userId="e5262af3-c6b4-4c3c-9f04-00f78b370722" providerId="ADAL" clId="{7F316149-7B2B-4DD1-ACFC-DD25336EF4E8}" dt="2025-04-23T13:55:00.278" v="71" actId="478"/>
          <ac:picMkLst>
            <pc:docMk/>
            <pc:sldMk cId="3816159519" sldId="372"/>
            <ac:picMk id="3" creationId="{351604EF-AD51-428C-AEF5-F14FA1DCC33E}"/>
          </ac:picMkLst>
        </pc:picChg>
        <pc:picChg chg="add mod">
          <ac:chgData name="Doumen, Jan" userId="e5262af3-c6b4-4c3c-9f04-00f78b370722" providerId="ADAL" clId="{7F316149-7B2B-4DD1-ACFC-DD25336EF4E8}" dt="2025-04-23T13:52:08.164" v="37" actId="1076"/>
          <ac:picMkLst>
            <pc:docMk/>
            <pc:sldMk cId="3816159519" sldId="372"/>
            <ac:picMk id="5" creationId="{F95753FE-EF96-E3C1-A5D8-FE19E3E4AE98}"/>
          </ac:picMkLst>
        </pc:picChg>
        <pc:picChg chg="add mod">
          <ac:chgData name="Doumen, Jan" userId="e5262af3-c6b4-4c3c-9f04-00f78b370722" providerId="ADAL" clId="{7F316149-7B2B-4DD1-ACFC-DD25336EF4E8}" dt="2025-04-23T13:56:00.204" v="93" actId="1076"/>
          <ac:picMkLst>
            <pc:docMk/>
            <pc:sldMk cId="3816159519" sldId="372"/>
            <ac:picMk id="6" creationId="{F0B8FB14-8968-D192-3964-BEE3F9A068BC}"/>
          </ac:picMkLst>
        </pc:picChg>
        <pc:picChg chg="add mod">
          <ac:chgData name="Doumen, Jan" userId="e5262af3-c6b4-4c3c-9f04-00f78b370722" providerId="ADAL" clId="{7F316149-7B2B-4DD1-ACFC-DD25336EF4E8}" dt="2025-04-23T13:55:57.963" v="92" actId="1076"/>
          <ac:picMkLst>
            <pc:docMk/>
            <pc:sldMk cId="3816159519" sldId="372"/>
            <ac:picMk id="8" creationId="{10EF3D37-D214-F473-3803-9ECF4DAF09BB}"/>
          </ac:picMkLst>
        </pc:picChg>
      </pc:sldChg>
      <pc:sldChg chg="addSp modSp mod">
        <pc:chgData name="Doumen, Jan" userId="e5262af3-c6b4-4c3c-9f04-00f78b370722" providerId="ADAL" clId="{7F316149-7B2B-4DD1-ACFC-DD25336EF4E8}" dt="2025-04-25T11:23:53.397" v="974" actId="1076"/>
        <pc:sldMkLst>
          <pc:docMk/>
          <pc:sldMk cId="1114262249" sldId="373"/>
        </pc:sldMkLst>
        <pc:picChg chg="add mod">
          <ac:chgData name="Doumen, Jan" userId="e5262af3-c6b4-4c3c-9f04-00f78b370722" providerId="ADAL" clId="{7F316149-7B2B-4DD1-ACFC-DD25336EF4E8}" dt="2025-04-25T11:23:53.397" v="974" actId="1076"/>
          <ac:picMkLst>
            <pc:docMk/>
            <pc:sldMk cId="1114262249" sldId="373"/>
            <ac:picMk id="3" creationId="{2721EB57-90E9-0AD5-D240-84347763DA2D}"/>
          </ac:picMkLst>
        </pc:picChg>
      </pc:sldChg>
      <pc:sldChg chg="addSp delSp modSp mod">
        <pc:chgData name="Doumen, Jan" userId="e5262af3-c6b4-4c3c-9f04-00f78b370722" providerId="ADAL" clId="{7F316149-7B2B-4DD1-ACFC-DD25336EF4E8}" dt="2025-04-25T12:16:07.847" v="1102" actId="478"/>
        <pc:sldMkLst>
          <pc:docMk/>
          <pc:sldMk cId="3700739460" sldId="374"/>
        </pc:sldMkLst>
        <pc:spChg chg="add del">
          <ac:chgData name="Doumen, Jan" userId="e5262af3-c6b4-4c3c-9f04-00f78b370722" providerId="ADAL" clId="{7F316149-7B2B-4DD1-ACFC-DD25336EF4E8}" dt="2025-04-25T12:16:07.847" v="1102" actId="478"/>
          <ac:spMkLst>
            <pc:docMk/>
            <pc:sldMk cId="3700739460" sldId="374"/>
            <ac:spMk id="4" creationId="{F199F388-BE8D-DD28-392F-F427EC3D2BCD}"/>
          </ac:spMkLst>
        </pc:spChg>
        <pc:picChg chg="del">
          <ac:chgData name="Doumen, Jan" userId="e5262af3-c6b4-4c3c-9f04-00f78b370722" providerId="ADAL" clId="{7F316149-7B2B-4DD1-ACFC-DD25336EF4E8}" dt="2025-04-25T12:15:59.477" v="1099" actId="478"/>
          <ac:picMkLst>
            <pc:docMk/>
            <pc:sldMk cId="3700739460" sldId="374"/>
            <ac:picMk id="2" creationId="{3353BE9D-9B78-4098-A560-CF7B6D5F96AA}"/>
          </ac:picMkLst>
        </pc:picChg>
        <pc:picChg chg="add mod">
          <ac:chgData name="Doumen, Jan" userId="e5262af3-c6b4-4c3c-9f04-00f78b370722" providerId="ADAL" clId="{7F316149-7B2B-4DD1-ACFC-DD25336EF4E8}" dt="2025-04-25T12:16:05.308" v="1101"/>
          <ac:picMkLst>
            <pc:docMk/>
            <pc:sldMk cId="3700739460" sldId="374"/>
            <ac:picMk id="5" creationId="{BE1C53E5-0616-5F31-6198-F958858A3C69}"/>
          </ac:picMkLst>
        </pc:picChg>
      </pc:sldChg>
      <pc:sldChg chg="addSp delSp modSp add del mod">
        <pc:chgData name="Doumen, Jan" userId="e5262af3-c6b4-4c3c-9f04-00f78b370722" providerId="ADAL" clId="{7F316149-7B2B-4DD1-ACFC-DD25336EF4E8}" dt="2025-04-25T12:01:39.681" v="1098" actId="20577"/>
        <pc:sldMkLst>
          <pc:docMk/>
          <pc:sldMk cId="2811164513" sldId="375"/>
        </pc:sldMkLst>
        <pc:spChg chg="add del mod">
          <ac:chgData name="Doumen, Jan" userId="e5262af3-c6b4-4c3c-9f04-00f78b370722" providerId="ADAL" clId="{7F316149-7B2B-4DD1-ACFC-DD25336EF4E8}" dt="2025-04-25T09:57:05.979" v="499" actId="478"/>
          <ac:spMkLst>
            <pc:docMk/>
            <pc:sldMk cId="2811164513" sldId="375"/>
            <ac:spMk id="2" creationId="{17170A63-CAD0-4969-AD70-D0615027E734}"/>
          </ac:spMkLst>
        </pc:spChg>
        <pc:spChg chg="add mod">
          <ac:chgData name="Doumen, Jan" userId="e5262af3-c6b4-4c3c-9f04-00f78b370722" providerId="ADAL" clId="{7F316149-7B2B-4DD1-ACFC-DD25336EF4E8}" dt="2025-04-25T12:01:39.681" v="1098" actId="20577"/>
          <ac:spMkLst>
            <pc:docMk/>
            <pc:sldMk cId="2811164513" sldId="375"/>
            <ac:spMk id="3" creationId="{205ADFCD-0655-3010-C604-C774428585B8}"/>
          </ac:spMkLst>
        </pc:spChg>
        <pc:spChg chg="del mod">
          <ac:chgData name="Doumen, Jan" userId="e5262af3-c6b4-4c3c-9f04-00f78b370722" providerId="ADAL" clId="{7F316149-7B2B-4DD1-ACFC-DD25336EF4E8}" dt="2025-04-25T10:01:41.555" v="518" actId="478"/>
          <ac:spMkLst>
            <pc:docMk/>
            <pc:sldMk cId="2811164513" sldId="375"/>
            <ac:spMk id="6" creationId="{621F4BA6-B691-4762-AD56-8100497CFC2A}"/>
          </ac:spMkLst>
        </pc:spChg>
        <pc:picChg chg="mod">
          <ac:chgData name="Doumen, Jan" userId="e5262af3-c6b4-4c3c-9f04-00f78b370722" providerId="ADAL" clId="{7F316149-7B2B-4DD1-ACFC-DD25336EF4E8}" dt="2025-04-25T12:01:35.527" v="1094" actId="1076"/>
          <ac:picMkLst>
            <pc:docMk/>
            <pc:sldMk cId="2811164513" sldId="375"/>
            <ac:picMk id="59397" creationId="{00000000-0000-0000-0000-000000000000}"/>
          </ac:picMkLst>
        </pc:picChg>
      </pc:sldChg>
      <pc:sldChg chg="addSp delSp modSp mod">
        <pc:chgData name="Doumen, Jan" userId="e5262af3-c6b4-4c3c-9f04-00f78b370722" providerId="ADAL" clId="{7F316149-7B2B-4DD1-ACFC-DD25336EF4E8}" dt="2025-04-25T12:20:40.893" v="1107" actId="1076"/>
        <pc:sldMkLst>
          <pc:docMk/>
          <pc:sldMk cId="253714306" sldId="377"/>
        </pc:sldMkLst>
        <pc:spChg chg="add mod">
          <ac:chgData name="Doumen, Jan" userId="e5262af3-c6b4-4c3c-9f04-00f78b370722" providerId="ADAL" clId="{7F316149-7B2B-4DD1-ACFC-DD25336EF4E8}" dt="2025-04-25T11:10:32.946" v="839" actId="20577"/>
          <ac:spMkLst>
            <pc:docMk/>
            <pc:sldMk cId="253714306" sldId="377"/>
            <ac:spMk id="3" creationId="{9BA66FC3-C122-6ABC-3F16-7A9E1726D3E4}"/>
          </ac:spMkLst>
        </pc:spChg>
        <pc:spChg chg="add mod">
          <ac:chgData name="Doumen, Jan" userId="e5262af3-c6b4-4c3c-9f04-00f78b370722" providerId="ADAL" clId="{7F316149-7B2B-4DD1-ACFC-DD25336EF4E8}" dt="2025-04-25T12:20:40.893" v="1107" actId="1076"/>
          <ac:spMkLst>
            <pc:docMk/>
            <pc:sldMk cId="253714306" sldId="377"/>
            <ac:spMk id="5" creationId="{52F2E1E0-EF83-BDB6-359C-4B0A90677B3D}"/>
          </ac:spMkLst>
        </pc:spChg>
        <pc:picChg chg="mod">
          <ac:chgData name="Doumen, Jan" userId="e5262af3-c6b4-4c3c-9f04-00f78b370722" providerId="ADAL" clId="{7F316149-7B2B-4DD1-ACFC-DD25336EF4E8}" dt="2025-04-25T11:10:41.800" v="842" actId="1076"/>
          <ac:picMkLst>
            <pc:docMk/>
            <pc:sldMk cId="253714306" sldId="377"/>
            <ac:picMk id="2" creationId="{7A10347F-AA0D-4093-A327-53A43CEDAEB3}"/>
          </ac:picMkLst>
        </pc:picChg>
        <pc:picChg chg="add mod">
          <ac:chgData name="Doumen, Jan" userId="e5262af3-c6b4-4c3c-9f04-00f78b370722" providerId="ADAL" clId="{7F316149-7B2B-4DD1-ACFC-DD25336EF4E8}" dt="2025-04-25T12:20:28.594" v="1105" actId="1076"/>
          <ac:picMkLst>
            <pc:docMk/>
            <pc:sldMk cId="253714306" sldId="377"/>
            <ac:picMk id="4" creationId="{6921DC8F-D063-DA67-E130-EAE0590A6941}"/>
          </ac:picMkLst>
        </pc:picChg>
        <pc:picChg chg="add del mod">
          <ac:chgData name="Doumen, Jan" userId="e5262af3-c6b4-4c3c-9f04-00f78b370722" providerId="ADAL" clId="{7F316149-7B2B-4DD1-ACFC-DD25336EF4E8}" dt="2025-04-25T12:20:25.973" v="1103" actId="478"/>
          <ac:picMkLst>
            <pc:docMk/>
            <pc:sldMk cId="253714306" sldId="377"/>
            <ac:picMk id="1026" creationId="{79C13170-F5A5-162A-0355-C2736C0F08FF}"/>
          </ac:picMkLst>
        </pc:picChg>
        <pc:picChg chg="mod">
          <ac:chgData name="Doumen, Jan" userId="e5262af3-c6b4-4c3c-9f04-00f78b370722" providerId="ADAL" clId="{7F316149-7B2B-4DD1-ACFC-DD25336EF4E8}" dt="2025-04-25T11:07:47.820" v="570" actId="1076"/>
          <ac:picMkLst>
            <pc:docMk/>
            <pc:sldMk cId="253714306" sldId="377"/>
            <ac:picMk id="61445" creationId="{00000000-0000-0000-0000-000000000000}"/>
          </ac:picMkLst>
        </pc:picChg>
        <pc:picChg chg="mod">
          <ac:chgData name="Doumen, Jan" userId="e5262af3-c6b4-4c3c-9f04-00f78b370722" providerId="ADAL" clId="{7F316149-7B2B-4DD1-ACFC-DD25336EF4E8}" dt="2025-04-25T11:07:56.969" v="573" actId="1076"/>
          <ac:picMkLst>
            <pc:docMk/>
            <pc:sldMk cId="253714306" sldId="377"/>
            <ac:picMk id="61446" creationId="{00000000-0000-0000-0000-000000000000}"/>
          </ac:picMkLst>
        </pc:picChg>
        <pc:picChg chg="mod">
          <ac:chgData name="Doumen, Jan" userId="e5262af3-c6b4-4c3c-9f04-00f78b370722" providerId="ADAL" clId="{7F316149-7B2B-4DD1-ACFC-DD25336EF4E8}" dt="2025-04-25T11:06:09.935" v="560" actId="1076"/>
          <ac:picMkLst>
            <pc:docMk/>
            <pc:sldMk cId="253714306" sldId="377"/>
            <ac:picMk id="61447" creationId="{00000000-0000-0000-0000-000000000000}"/>
          </ac:picMkLst>
        </pc:picChg>
      </pc:sldChg>
      <pc:sldChg chg="modSp mod">
        <pc:chgData name="Doumen, Jan" userId="e5262af3-c6b4-4c3c-9f04-00f78b370722" providerId="ADAL" clId="{7F316149-7B2B-4DD1-ACFC-DD25336EF4E8}" dt="2025-04-25T11:11:20.919" v="847" actId="1076"/>
        <pc:sldMkLst>
          <pc:docMk/>
          <pc:sldMk cId="1398659855" sldId="380"/>
        </pc:sldMkLst>
        <pc:spChg chg="mod">
          <ac:chgData name="Doumen, Jan" userId="e5262af3-c6b4-4c3c-9f04-00f78b370722" providerId="ADAL" clId="{7F316149-7B2B-4DD1-ACFC-DD25336EF4E8}" dt="2025-04-25T11:11:13.641" v="844" actId="255"/>
          <ac:spMkLst>
            <pc:docMk/>
            <pc:sldMk cId="1398659855" sldId="380"/>
            <ac:spMk id="64516" creationId="{00000000-0000-0000-0000-000000000000}"/>
          </ac:spMkLst>
        </pc:spChg>
        <pc:picChg chg="mod">
          <ac:chgData name="Doumen, Jan" userId="e5262af3-c6b4-4c3c-9f04-00f78b370722" providerId="ADAL" clId="{7F316149-7B2B-4DD1-ACFC-DD25336EF4E8}" dt="2025-04-25T11:11:20.919" v="847" actId="1076"/>
          <ac:picMkLst>
            <pc:docMk/>
            <pc:sldMk cId="1398659855" sldId="380"/>
            <ac:picMk id="64514" creationId="{00000000-0000-0000-0000-000000000000}"/>
          </ac:picMkLst>
        </pc:picChg>
      </pc:sldChg>
      <pc:sldChg chg="modSp mod">
        <pc:chgData name="Doumen, Jan" userId="e5262af3-c6b4-4c3c-9f04-00f78b370722" providerId="ADAL" clId="{7F316149-7B2B-4DD1-ACFC-DD25336EF4E8}" dt="2025-04-25T11:28:18.735" v="1065" actId="20577"/>
        <pc:sldMkLst>
          <pc:docMk/>
          <pc:sldMk cId="215602734" sldId="381"/>
        </pc:sldMkLst>
        <pc:spChg chg="mod">
          <ac:chgData name="Doumen, Jan" userId="e5262af3-c6b4-4c3c-9f04-00f78b370722" providerId="ADAL" clId="{7F316149-7B2B-4DD1-ACFC-DD25336EF4E8}" dt="2025-04-25T11:28:18.735" v="1065" actId="20577"/>
          <ac:spMkLst>
            <pc:docMk/>
            <pc:sldMk cId="215602734" sldId="381"/>
            <ac:spMk id="64516" creationId="{00000000-0000-0000-0000-000000000000}"/>
          </ac:spMkLst>
        </pc:spChg>
      </pc:sldChg>
      <pc:sldChg chg="addSp delSp modSp mod">
        <pc:chgData name="Doumen, Jan" userId="e5262af3-c6b4-4c3c-9f04-00f78b370722" providerId="ADAL" clId="{7F316149-7B2B-4DD1-ACFC-DD25336EF4E8}" dt="2025-04-25T11:14:09.021" v="859" actId="1076"/>
        <pc:sldMkLst>
          <pc:docMk/>
          <pc:sldMk cId="3226194089" sldId="383"/>
        </pc:sldMkLst>
        <pc:picChg chg="add mod">
          <ac:chgData name="Doumen, Jan" userId="e5262af3-c6b4-4c3c-9f04-00f78b370722" providerId="ADAL" clId="{7F316149-7B2B-4DD1-ACFC-DD25336EF4E8}" dt="2025-04-25T11:14:02.708" v="858" actId="1440"/>
          <ac:picMkLst>
            <pc:docMk/>
            <pc:sldMk cId="3226194089" sldId="383"/>
            <ac:picMk id="5" creationId="{DF314A8B-7372-8AE4-EFF7-79ED184450CF}"/>
          </ac:picMkLst>
        </pc:picChg>
        <pc:picChg chg="add mod">
          <ac:chgData name="Doumen, Jan" userId="e5262af3-c6b4-4c3c-9f04-00f78b370722" providerId="ADAL" clId="{7F316149-7B2B-4DD1-ACFC-DD25336EF4E8}" dt="2025-04-25T11:14:09.021" v="859" actId="1076"/>
          <ac:picMkLst>
            <pc:docMk/>
            <pc:sldMk cId="3226194089" sldId="383"/>
            <ac:picMk id="7" creationId="{608F8C1E-7486-F6ED-4A1F-BE8BEA9FCC09}"/>
          </ac:picMkLst>
        </pc:picChg>
        <pc:picChg chg="del">
          <ac:chgData name="Doumen, Jan" userId="e5262af3-c6b4-4c3c-9f04-00f78b370722" providerId="ADAL" clId="{7F316149-7B2B-4DD1-ACFC-DD25336EF4E8}" dt="2025-04-25T11:11:48.273" v="848" actId="478"/>
          <ac:picMkLst>
            <pc:docMk/>
            <pc:sldMk cId="3226194089" sldId="383"/>
            <ac:picMk id="92162" creationId="{00000000-0000-0000-0000-000000000000}"/>
          </ac:picMkLst>
        </pc:picChg>
        <pc:picChg chg="del">
          <ac:chgData name="Doumen, Jan" userId="e5262af3-c6b4-4c3c-9f04-00f78b370722" providerId="ADAL" clId="{7F316149-7B2B-4DD1-ACFC-DD25336EF4E8}" dt="2025-04-25T11:11:49.063" v="849" actId="478"/>
          <ac:picMkLst>
            <pc:docMk/>
            <pc:sldMk cId="3226194089" sldId="383"/>
            <ac:picMk id="92163" creationId="{00000000-0000-0000-0000-000000000000}"/>
          </ac:picMkLst>
        </pc:picChg>
      </pc:sldChg>
      <pc:sldChg chg="addSp delSp modSp mod">
        <pc:chgData name="Doumen, Jan" userId="e5262af3-c6b4-4c3c-9f04-00f78b370722" providerId="ADAL" clId="{7F316149-7B2B-4DD1-ACFC-DD25336EF4E8}" dt="2025-04-25T11:19:18.538" v="874" actId="1076"/>
        <pc:sldMkLst>
          <pc:docMk/>
          <pc:sldMk cId="97226399" sldId="386"/>
        </pc:sldMkLst>
        <pc:spChg chg="mod">
          <ac:chgData name="Doumen, Jan" userId="e5262af3-c6b4-4c3c-9f04-00f78b370722" providerId="ADAL" clId="{7F316149-7B2B-4DD1-ACFC-DD25336EF4E8}" dt="2025-04-25T11:14:58.763" v="863" actId="113"/>
          <ac:spMkLst>
            <pc:docMk/>
            <pc:sldMk cId="97226399" sldId="386"/>
            <ac:spMk id="15" creationId="{E0B1D095-C5EF-D044-A482-768715456840}"/>
          </ac:spMkLst>
        </pc:spChg>
        <pc:picChg chg="add mod">
          <ac:chgData name="Doumen, Jan" userId="e5262af3-c6b4-4c3c-9f04-00f78b370722" providerId="ADAL" clId="{7F316149-7B2B-4DD1-ACFC-DD25336EF4E8}" dt="2025-04-25T11:19:18.538" v="874" actId="1076"/>
          <ac:picMkLst>
            <pc:docMk/>
            <pc:sldMk cId="97226399" sldId="386"/>
            <ac:picMk id="3" creationId="{CA23D3E6-A550-E3B9-401C-DBE16011F0F2}"/>
          </ac:picMkLst>
        </pc:picChg>
        <pc:picChg chg="del">
          <ac:chgData name="Doumen, Jan" userId="e5262af3-c6b4-4c3c-9f04-00f78b370722" providerId="ADAL" clId="{7F316149-7B2B-4DD1-ACFC-DD25336EF4E8}" dt="2025-04-25T11:19:10.714" v="872" actId="478"/>
          <ac:picMkLst>
            <pc:docMk/>
            <pc:sldMk cId="97226399" sldId="386"/>
            <ac:picMk id="69646" creationId="{00000000-0000-0000-0000-000000000000}"/>
          </ac:picMkLst>
        </pc:picChg>
      </pc:sldChg>
      <pc:sldChg chg="addSp delSp modSp mod">
        <pc:chgData name="Doumen, Jan" userId="e5262af3-c6b4-4c3c-9f04-00f78b370722" providerId="ADAL" clId="{7F316149-7B2B-4DD1-ACFC-DD25336EF4E8}" dt="2025-04-25T11:19:49.242" v="883" actId="1076"/>
        <pc:sldMkLst>
          <pc:docMk/>
          <pc:sldMk cId="1904281233" sldId="387"/>
        </pc:sldMkLst>
        <pc:picChg chg="add mod">
          <ac:chgData name="Doumen, Jan" userId="e5262af3-c6b4-4c3c-9f04-00f78b370722" providerId="ADAL" clId="{7F316149-7B2B-4DD1-ACFC-DD25336EF4E8}" dt="2025-04-25T11:19:49.242" v="883" actId="1076"/>
          <ac:picMkLst>
            <pc:docMk/>
            <pc:sldMk cId="1904281233" sldId="387"/>
            <ac:picMk id="2" creationId="{7314D61B-B6CF-8056-FEA4-F22D04669811}"/>
          </ac:picMkLst>
        </pc:picChg>
        <pc:picChg chg="del mod">
          <ac:chgData name="Doumen, Jan" userId="e5262af3-c6b4-4c3c-9f04-00f78b370722" providerId="ADAL" clId="{7F316149-7B2B-4DD1-ACFC-DD25336EF4E8}" dt="2025-04-25T11:19:42.307" v="881" actId="478"/>
          <ac:picMkLst>
            <pc:docMk/>
            <pc:sldMk cId="1904281233" sldId="387"/>
            <ac:picMk id="16" creationId="{00000000-0000-0000-0000-000000000000}"/>
          </ac:picMkLst>
        </pc:picChg>
      </pc:sldChg>
      <pc:sldChg chg="addSp delSp modSp mod">
        <pc:chgData name="Doumen, Jan" userId="e5262af3-c6b4-4c3c-9f04-00f78b370722" providerId="ADAL" clId="{7F316149-7B2B-4DD1-ACFC-DD25336EF4E8}" dt="2025-04-25T11:20:04.227" v="886" actId="1076"/>
        <pc:sldMkLst>
          <pc:docMk/>
          <pc:sldMk cId="1869317906" sldId="389"/>
        </pc:sldMkLst>
        <pc:picChg chg="add mod">
          <ac:chgData name="Doumen, Jan" userId="e5262af3-c6b4-4c3c-9f04-00f78b370722" providerId="ADAL" clId="{7F316149-7B2B-4DD1-ACFC-DD25336EF4E8}" dt="2025-04-25T11:20:04.227" v="886" actId="1076"/>
          <ac:picMkLst>
            <pc:docMk/>
            <pc:sldMk cId="1869317906" sldId="389"/>
            <ac:picMk id="5" creationId="{298086E3-63F0-A4ED-BFAF-897EC882CFAC}"/>
          </ac:picMkLst>
        </pc:picChg>
        <pc:picChg chg="del">
          <ac:chgData name="Doumen, Jan" userId="e5262af3-c6b4-4c3c-9f04-00f78b370722" providerId="ADAL" clId="{7F316149-7B2B-4DD1-ACFC-DD25336EF4E8}" dt="2025-04-25T11:19:55.421" v="884" actId="478"/>
          <ac:picMkLst>
            <pc:docMk/>
            <pc:sldMk cId="1869317906" sldId="389"/>
            <ac:picMk id="44" creationId="{00000000-0000-0000-0000-000000000000}"/>
          </ac:picMkLst>
        </pc:picChg>
      </pc:sldChg>
      <pc:sldChg chg="addSp delSp modSp mod">
        <pc:chgData name="Doumen, Jan" userId="e5262af3-c6b4-4c3c-9f04-00f78b370722" providerId="ADAL" clId="{7F316149-7B2B-4DD1-ACFC-DD25336EF4E8}" dt="2025-04-25T12:23:47.858" v="1109" actId="478"/>
        <pc:sldMkLst>
          <pc:docMk/>
          <pc:sldMk cId="2002948058" sldId="390"/>
        </pc:sldMkLst>
        <pc:spChg chg="mod">
          <ac:chgData name="Doumen, Jan" userId="e5262af3-c6b4-4c3c-9f04-00f78b370722" providerId="ADAL" clId="{7F316149-7B2B-4DD1-ACFC-DD25336EF4E8}" dt="2025-04-25T11:20:35.212" v="892" actId="1076"/>
          <ac:spMkLst>
            <pc:docMk/>
            <pc:sldMk cId="2002948058" sldId="390"/>
            <ac:spMk id="24580" creationId="{00000000-0000-0000-0000-000000000000}"/>
          </ac:spMkLst>
        </pc:spChg>
        <pc:spChg chg="mod">
          <ac:chgData name="Doumen, Jan" userId="e5262af3-c6b4-4c3c-9f04-00f78b370722" providerId="ADAL" clId="{7F316149-7B2B-4DD1-ACFC-DD25336EF4E8}" dt="2025-04-25T11:20:51.020" v="898" actId="14100"/>
          <ac:spMkLst>
            <pc:docMk/>
            <pc:sldMk cId="2002948058" sldId="390"/>
            <ac:spMk id="24583" creationId="{00000000-0000-0000-0000-000000000000}"/>
          </ac:spMkLst>
        </pc:spChg>
        <pc:spChg chg="mod">
          <ac:chgData name="Doumen, Jan" userId="e5262af3-c6b4-4c3c-9f04-00f78b370722" providerId="ADAL" clId="{7F316149-7B2B-4DD1-ACFC-DD25336EF4E8}" dt="2025-04-25T11:20:48.056" v="896" actId="14100"/>
          <ac:spMkLst>
            <pc:docMk/>
            <pc:sldMk cId="2002948058" sldId="390"/>
            <ac:spMk id="24584" creationId="{00000000-0000-0000-0000-000000000000}"/>
          </ac:spMkLst>
        </pc:spChg>
        <pc:picChg chg="mod">
          <ac:chgData name="Doumen, Jan" userId="e5262af3-c6b4-4c3c-9f04-00f78b370722" providerId="ADAL" clId="{7F316149-7B2B-4DD1-ACFC-DD25336EF4E8}" dt="2025-04-25T11:20:40.111" v="893" actId="14100"/>
          <ac:picMkLst>
            <pc:docMk/>
            <pc:sldMk cId="2002948058" sldId="390"/>
            <ac:picMk id="2" creationId="{C9CF1ED9-F2AF-4F16-9EFE-394CB44B1DF4}"/>
          </ac:picMkLst>
        </pc:picChg>
        <pc:picChg chg="del">
          <ac:chgData name="Doumen, Jan" userId="e5262af3-c6b4-4c3c-9f04-00f78b370722" providerId="ADAL" clId="{7F316149-7B2B-4DD1-ACFC-DD25336EF4E8}" dt="2025-04-25T11:20:07.048" v="887" actId="478"/>
          <ac:picMkLst>
            <pc:docMk/>
            <pc:sldMk cId="2002948058" sldId="390"/>
            <ac:picMk id="3" creationId="{00000000-0000-0000-0000-000000000000}"/>
          </ac:picMkLst>
        </pc:picChg>
        <pc:picChg chg="add mod">
          <ac:chgData name="Doumen, Jan" userId="e5262af3-c6b4-4c3c-9f04-00f78b370722" providerId="ADAL" clId="{7F316149-7B2B-4DD1-ACFC-DD25336EF4E8}" dt="2025-04-25T11:20:25.091" v="891" actId="1076"/>
          <ac:picMkLst>
            <pc:docMk/>
            <pc:sldMk cId="2002948058" sldId="390"/>
            <ac:picMk id="5" creationId="{5341504C-A5D2-91BD-6890-4BEFE8AA7D5A}"/>
          </ac:picMkLst>
        </pc:picChg>
        <pc:picChg chg="add del mod">
          <ac:chgData name="Doumen, Jan" userId="e5262af3-c6b4-4c3c-9f04-00f78b370722" providerId="ADAL" clId="{7F316149-7B2B-4DD1-ACFC-DD25336EF4E8}" dt="2025-04-25T12:23:47.858" v="1109" actId="478"/>
          <ac:picMkLst>
            <pc:docMk/>
            <pc:sldMk cId="2002948058" sldId="390"/>
            <ac:picMk id="6" creationId="{261CBB47-A545-F58F-D8CA-9545553342B0}"/>
          </ac:picMkLst>
        </pc:picChg>
      </pc:sldChg>
      <pc:sldChg chg="addSp modSp mod">
        <pc:chgData name="Doumen, Jan" userId="e5262af3-c6b4-4c3c-9f04-00f78b370722" providerId="ADAL" clId="{7F316149-7B2B-4DD1-ACFC-DD25336EF4E8}" dt="2025-04-25T11:22:32.276" v="905" actId="1076"/>
        <pc:sldMkLst>
          <pc:docMk/>
          <pc:sldMk cId="3436380613" sldId="391"/>
        </pc:sldMkLst>
        <pc:picChg chg="add mod">
          <ac:chgData name="Doumen, Jan" userId="e5262af3-c6b4-4c3c-9f04-00f78b370722" providerId="ADAL" clId="{7F316149-7B2B-4DD1-ACFC-DD25336EF4E8}" dt="2025-04-25T11:22:32.276" v="905" actId="1076"/>
          <ac:picMkLst>
            <pc:docMk/>
            <pc:sldMk cId="3436380613" sldId="391"/>
            <ac:picMk id="2" creationId="{02F2DF30-FF92-8788-D664-BA78AC7D6DF9}"/>
          </ac:picMkLst>
        </pc:picChg>
      </pc:sldChg>
      <pc:sldChg chg="addSp delSp modSp mod">
        <pc:chgData name="Doumen, Jan" userId="e5262af3-c6b4-4c3c-9f04-00f78b370722" providerId="ADAL" clId="{7F316149-7B2B-4DD1-ACFC-DD25336EF4E8}" dt="2025-04-25T11:19:31.938" v="879" actId="1076"/>
        <pc:sldMkLst>
          <pc:docMk/>
          <pc:sldMk cId="1161565222" sldId="404"/>
        </pc:sldMkLst>
        <pc:picChg chg="add mod">
          <ac:chgData name="Doumen, Jan" userId="e5262af3-c6b4-4c3c-9f04-00f78b370722" providerId="ADAL" clId="{7F316149-7B2B-4DD1-ACFC-DD25336EF4E8}" dt="2025-04-25T11:19:30.720" v="878" actId="1076"/>
          <ac:picMkLst>
            <pc:docMk/>
            <pc:sldMk cId="1161565222" sldId="404"/>
            <ac:picMk id="3" creationId="{CA23D3E6-A550-E3B9-401C-DBE16011F0F2}"/>
          </ac:picMkLst>
        </pc:picChg>
        <pc:picChg chg="mod">
          <ac:chgData name="Doumen, Jan" userId="e5262af3-c6b4-4c3c-9f04-00f78b370722" providerId="ADAL" clId="{7F316149-7B2B-4DD1-ACFC-DD25336EF4E8}" dt="2025-04-25T11:19:31.938" v="879" actId="1076"/>
          <ac:picMkLst>
            <pc:docMk/>
            <pc:sldMk cId="1161565222" sldId="404"/>
            <ac:picMk id="69641" creationId="{00000000-0000-0000-0000-000000000000}"/>
          </ac:picMkLst>
        </pc:picChg>
        <pc:picChg chg="del">
          <ac:chgData name="Doumen, Jan" userId="e5262af3-c6b4-4c3c-9f04-00f78b370722" providerId="ADAL" clId="{7F316149-7B2B-4DD1-ACFC-DD25336EF4E8}" dt="2025-04-25T11:19:25.859" v="876" actId="478"/>
          <ac:picMkLst>
            <pc:docMk/>
            <pc:sldMk cId="1161565222" sldId="404"/>
            <ac:picMk id="69646" creationId="{00000000-0000-0000-0000-000000000000}"/>
          </ac:picMkLst>
        </pc:picChg>
      </pc:sldChg>
      <pc:sldChg chg="addSp delSp modSp mod">
        <pc:chgData name="Doumen, Jan" userId="e5262af3-c6b4-4c3c-9f04-00f78b370722" providerId="ADAL" clId="{7F316149-7B2B-4DD1-ACFC-DD25336EF4E8}" dt="2025-04-25T10:00:24.396" v="514" actId="1076"/>
        <pc:sldMkLst>
          <pc:docMk/>
          <pc:sldMk cId="1970091424" sldId="407"/>
        </pc:sldMkLst>
        <pc:spChg chg="mod">
          <ac:chgData name="Doumen, Jan" userId="e5262af3-c6b4-4c3c-9f04-00f78b370722" providerId="ADAL" clId="{7F316149-7B2B-4DD1-ACFC-DD25336EF4E8}" dt="2025-04-25T09:59:38.417" v="507" actId="255"/>
          <ac:spMkLst>
            <pc:docMk/>
            <pc:sldMk cId="1970091424" sldId="407"/>
            <ac:spMk id="2" creationId="{6EA169BB-FDB0-405C-89C9-AF8AA7AF9644}"/>
          </ac:spMkLst>
        </pc:spChg>
        <pc:graphicFrameChg chg="del mod modGraphic">
          <ac:chgData name="Doumen, Jan" userId="e5262af3-c6b4-4c3c-9f04-00f78b370722" providerId="ADAL" clId="{7F316149-7B2B-4DD1-ACFC-DD25336EF4E8}" dt="2025-04-25T10:00:05.699" v="508" actId="478"/>
          <ac:graphicFrameMkLst>
            <pc:docMk/>
            <pc:sldMk cId="1970091424" sldId="407"/>
            <ac:graphicFrameMk id="8" creationId="{EF155BE5-A7C5-47AE-9E68-1B918B362A54}"/>
          </ac:graphicFrameMkLst>
        </pc:graphicFrameChg>
        <pc:picChg chg="add mod">
          <ac:chgData name="Doumen, Jan" userId="e5262af3-c6b4-4c3c-9f04-00f78b370722" providerId="ADAL" clId="{7F316149-7B2B-4DD1-ACFC-DD25336EF4E8}" dt="2025-04-25T09:33:02.572" v="196" actId="1076"/>
          <ac:picMkLst>
            <pc:docMk/>
            <pc:sldMk cId="1970091424" sldId="407"/>
            <ac:picMk id="5" creationId="{C8023842-1C58-73F7-E309-5E63B1AF9546}"/>
          </ac:picMkLst>
        </pc:picChg>
        <pc:picChg chg="add mod">
          <ac:chgData name="Doumen, Jan" userId="e5262af3-c6b4-4c3c-9f04-00f78b370722" providerId="ADAL" clId="{7F316149-7B2B-4DD1-ACFC-DD25336EF4E8}" dt="2025-04-25T10:00:24.396" v="514" actId="1076"/>
          <ac:picMkLst>
            <pc:docMk/>
            <pc:sldMk cId="1970091424" sldId="407"/>
            <ac:picMk id="9" creationId="{7B47B15C-3BA4-29AB-3806-82E02EA2EA1D}"/>
          </ac:picMkLst>
        </pc:picChg>
      </pc:sldChg>
      <pc:sldChg chg="addSp delSp modSp add mod">
        <pc:chgData name="Doumen, Jan" userId="e5262af3-c6b4-4c3c-9f04-00f78b370722" providerId="ADAL" clId="{7F316149-7B2B-4DD1-ACFC-DD25336EF4E8}" dt="2025-04-25T11:18:37.329" v="871" actId="1076"/>
        <pc:sldMkLst>
          <pc:docMk/>
          <pc:sldMk cId="509235987" sldId="408"/>
        </pc:sldMkLst>
        <pc:spChg chg="del">
          <ac:chgData name="Doumen, Jan" userId="e5262af3-c6b4-4c3c-9f04-00f78b370722" providerId="ADAL" clId="{7F316149-7B2B-4DD1-ACFC-DD25336EF4E8}" dt="2025-04-25T11:18:04.005" v="865" actId="478"/>
          <ac:spMkLst>
            <pc:docMk/>
            <pc:sldMk cId="509235987" sldId="408"/>
            <ac:spMk id="3" creationId="{00000000-0000-0000-0000-000000000000}"/>
          </ac:spMkLst>
        </pc:spChg>
        <pc:picChg chg="add mod">
          <ac:chgData name="Doumen, Jan" userId="e5262af3-c6b4-4c3c-9f04-00f78b370722" providerId="ADAL" clId="{7F316149-7B2B-4DD1-ACFC-DD25336EF4E8}" dt="2025-04-25T11:18:37.329" v="871" actId="1076"/>
          <ac:picMkLst>
            <pc:docMk/>
            <pc:sldMk cId="509235987" sldId="408"/>
            <ac:picMk id="4" creationId="{58B7C90B-8DC9-5E98-B1A2-8DA763BD909F}"/>
          </ac:picMkLst>
        </pc:picChg>
        <pc:picChg chg="del">
          <ac:chgData name="Doumen, Jan" userId="e5262af3-c6b4-4c3c-9f04-00f78b370722" providerId="ADAL" clId="{7F316149-7B2B-4DD1-ACFC-DD25336EF4E8}" dt="2025-04-25T11:18:05.015" v="866" actId="478"/>
          <ac:picMkLst>
            <pc:docMk/>
            <pc:sldMk cId="509235987" sldId="408"/>
            <ac:picMk id="50178" creationId="{00000000-0000-0000-0000-000000000000}"/>
          </ac:picMkLst>
        </pc:picChg>
      </pc:sldChg>
      <pc:sldChg chg="modSp add del">
        <pc:chgData name="Doumen, Jan" userId="e5262af3-c6b4-4c3c-9f04-00f78b370722" providerId="ADAL" clId="{7F316149-7B2B-4DD1-ACFC-DD25336EF4E8}" dt="2025-04-25T09:32:08.695" v="175"/>
        <pc:sldMkLst>
          <pc:docMk/>
          <pc:sldMk cId="603841991" sldId="408"/>
        </pc:sldMkLst>
        <pc:graphicFrameChg chg="mod">
          <ac:chgData name="Doumen, Jan" userId="e5262af3-c6b4-4c3c-9f04-00f78b370722" providerId="ADAL" clId="{7F316149-7B2B-4DD1-ACFC-DD25336EF4E8}" dt="2025-04-25T09:32:03.558" v="174"/>
          <ac:graphicFrameMkLst>
            <pc:docMk/>
            <pc:sldMk cId="603841991" sldId="408"/>
            <ac:graphicFrameMk id="8" creationId="{EF155BE5-A7C5-47AE-9E68-1B918B362A54}"/>
          </ac:graphicFrameMkLst>
        </pc:graphicFrameChg>
      </pc:sldChg>
      <pc:sldChg chg="addSp delSp modSp del mod">
        <pc:chgData name="Doumen, Jan" userId="e5262af3-c6b4-4c3c-9f04-00f78b370722" providerId="ADAL" clId="{7F316149-7B2B-4DD1-ACFC-DD25336EF4E8}" dt="2025-04-25T10:06:54.631" v="556" actId="2696"/>
        <pc:sldMkLst>
          <pc:docMk/>
          <pc:sldMk cId="3914631711" sldId="703"/>
        </pc:sldMkLst>
        <pc:spChg chg="add del mod">
          <ac:chgData name="Doumen, Jan" userId="e5262af3-c6b4-4c3c-9f04-00f78b370722" providerId="ADAL" clId="{7F316149-7B2B-4DD1-ACFC-DD25336EF4E8}" dt="2025-04-25T10:03:02.730" v="531" actId="21"/>
          <ac:spMkLst>
            <pc:docMk/>
            <pc:sldMk cId="3914631711" sldId="703"/>
            <ac:spMk id="2" creationId="{205ADFCD-0655-3010-C604-C774428585B8}"/>
          </ac:spMkLst>
        </pc:spChg>
        <pc:spChg chg="del">
          <ac:chgData name="Doumen, Jan" userId="e5262af3-c6b4-4c3c-9f04-00f78b370722" providerId="ADAL" clId="{7F316149-7B2B-4DD1-ACFC-DD25336EF4E8}" dt="2025-04-25T10:02:14.052" v="519" actId="21"/>
          <ac:spMkLst>
            <pc:docMk/>
            <pc:sldMk cId="3914631711" sldId="703"/>
            <ac:spMk id="6" creationId="{205ADFCD-0655-3010-C604-C774428585B8}"/>
          </ac:spMkLst>
        </pc:spChg>
        <pc:picChg chg="mod">
          <ac:chgData name="Doumen, Jan" userId="e5262af3-c6b4-4c3c-9f04-00f78b370722" providerId="ADAL" clId="{7F316149-7B2B-4DD1-ACFC-DD25336EF4E8}" dt="2025-04-25T10:02:51.529" v="526" actId="1076"/>
          <ac:picMkLst>
            <pc:docMk/>
            <pc:sldMk cId="3914631711" sldId="703"/>
            <ac:picMk id="9" creationId="{B0861A49-D59C-0F10-0F06-32916D69E6C0}"/>
          </ac:picMkLst>
        </pc:picChg>
      </pc:sldChg>
    </pc:docChg>
  </pc:docChgLst>
  <pc:docChgLst>
    <pc:chgData name="Doumen, Jan" userId="S::jan.doumen@nyrstar.com::e5262af3-c6b4-4c3c-9f04-00f78b370722" providerId="AD" clId="Web-{4B4B6B61-8CF0-C67C-EC44-4E6AA3225623}"/>
    <pc:docChg chg="modSld">
      <pc:chgData name="Doumen, Jan" userId="S::jan.doumen@nyrstar.com::e5262af3-c6b4-4c3c-9f04-00f78b370722" providerId="AD" clId="Web-{4B4B6B61-8CF0-C67C-EC44-4E6AA3225623}" dt="2022-04-22T08:49:32.567" v="23"/>
      <pc:docMkLst>
        <pc:docMk/>
      </pc:docMkLst>
      <pc:sldChg chg="modSp">
        <pc:chgData name="Doumen, Jan" userId="S::jan.doumen@nyrstar.com::e5262af3-c6b4-4c3c-9f04-00f78b370722" providerId="AD" clId="Web-{4B4B6B61-8CF0-C67C-EC44-4E6AA3225623}" dt="2022-04-22T08:08:54.146" v="1" actId="20577"/>
        <pc:sldMkLst>
          <pc:docMk/>
          <pc:sldMk cId="2873621335" sldId="365"/>
        </pc:sldMkLst>
        <pc:spChg chg="mod">
          <ac:chgData name="Doumen, Jan" userId="S::jan.doumen@nyrstar.com::e5262af3-c6b4-4c3c-9f04-00f78b370722" providerId="AD" clId="Web-{4B4B6B61-8CF0-C67C-EC44-4E6AA3225623}" dt="2022-04-22T08:08:54.146" v="1" actId="20577"/>
          <ac:spMkLst>
            <pc:docMk/>
            <pc:sldMk cId="2873621335" sldId="365"/>
            <ac:spMk id="2" creationId="{00000000-0000-0000-0000-000000000000}"/>
          </ac:spMkLst>
        </pc:spChg>
      </pc:sldChg>
      <pc:sldChg chg="modSp">
        <pc:chgData name="Doumen, Jan" userId="S::jan.doumen@nyrstar.com::e5262af3-c6b4-4c3c-9f04-00f78b370722" providerId="AD" clId="Web-{4B4B6B61-8CF0-C67C-EC44-4E6AA3225623}" dt="2022-04-22T08:11:38.198" v="7" actId="20577"/>
        <pc:sldMkLst>
          <pc:docMk/>
          <pc:sldMk cId="3700739460" sldId="374"/>
        </pc:sldMkLst>
        <pc:spChg chg="mod">
          <ac:chgData name="Doumen, Jan" userId="S::jan.doumen@nyrstar.com::e5262af3-c6b4-4c3c-9f04-00f78b370722" providerId="AD" clId="Web-{4B4B6B61-8CF0-C67C-EC44-4E6AA3225623}" dt="2022-04-22T08:11:38.198" v="7" actId="20577"/>
          <ac:spMkLst>
            <pc:docMk/>
            <pc:sldMk cId="3700739460" sldId="374"/>
            <ac:spMk id="15" creationId="{00000000-0000-0000-0000-000000000000}"/>
          </ac:spMkLst>
        </pc:spChg>
      </pc:sldChg>
      <pc:sldChg chg="modSp">
        <pc:chgData name="Doumen, Jan" userId="S::jan.doumen@nyrstar.com::e5262af3-c6b4-4c3c-9f04-00f78b370722" providerId="AD" clId="Web-{4B4B6B61-8CF0-C67C-EC44-4E6AA3225623}" dt="2022-04-22T08:12:37.669" v="16" actId="20577"/>
        <pc:sldMkLst>
          <pc:docMk/>
          <pc:sldMk cId="215602734" sldId="381"/>
        </pc:sldMkLst>
        <pc:spChg chg="mod">
          <ac:chgData name="Doumen, Jan" userId="S::jan.doumen@nyrstar.com::e5262af3-c6b4-4c3c-9f04-00f78b370722" providerId="AD" clId="Web-{4B4B6B61-8CF0-C67C-EC44-4E6AA3225623}" dt="2022-04-22T08:12:37.669" v="16" actId="20577"/>
          <ac:spMkLst>
            <pc:docMk/>
            <pc:sldMk cId="215602734" sldId="381"/>
            <ac:spMk id="64516" creationId="{00000000-0000-0000-0000-000000000000}"/>
          </ac:spMkLst>
        </pc:spChg>
      </pc:sldChg>
      <pc:sldChg chg="addSp delSp modSp">
        <pc:chgData name="Doumen, Jan" userId="S::jan.doumen@nyrstar.com::e5262af3-c6b4-4c3c-9f04-00f78b370722" providerId="AD" clId="Web-{4B4B6B61-8CF0-C67C-EC44-4E6AA3225623}" dt="2022-04-22T08:49:32.567" v="23"/>
        <pc:sldMkLst>
          <pc:docMk/>
          <pc:sldMk cId="2002948058" sldId="390"/>
        </pc:sldMkLst>
        <pc:picChg chg="add del mod">
          <ac:chgData name="Doumen, Jan" userId="S::jan.doumen@nyrstar.com::e5262af3-c6b4-4c3c-9f04-00f78b370722" providerId="AD" clId="Web-{4B4B6B61-8CF0-C67C-EC44-4E6AA3225623}" dt="2022-04-22T08:49:32.567" v="23"/>
          <ac:picMkLst>
            <pc:docMk/>
            <pc:sldMk cId="2002948058" sldId="390"/>
            <ac:picMk id="5" creationId="{589CF918-ACE3-1421-BBFC-6C8F2545A08E}"/>
          </ac:picMkLst>
        </pc:picChg>
      </pc:sldChg>
      <pc:sldChg chg="delSp modSp">
        <pc:chgData name="Doumen, Jan" userId="S::jan.doumen@nyrstar.com::e5262af3-c6b4-4c3c-9f04-00f78b370722" providerId="AD" clId="Web-{4B4B6B61-8CF0-C67C-EC44-4E6AA3225623}" dt="2022-04-22T08:37:09.278" v="21" actId="20577"/>
        <pc:sldMkLst>
          <pc:docMk/>
          <pc:sldMk cId="3436380613" sldId="391"/>
        </pc:sldMkLst>
        <pc:spChg chg="mod">
          <ac:chgData name="Doumen, Jan" userId="S::jan.doumen@nyrstar.com::e5262af3-c6b4-4c3c-9f04-00f78b370722" providerId="AD" clId="Web-{4B4B6B61-8CF0-C67C-EC44-4E6AA3225623}" dt="2022-04-22T08:37:09.278" v="21" actId="20577"/>
          <ac:spMkLst>
            <pc:docMk/>
            <pc:sldMk cId="3436380613" sldId="391"/>
            <ac:spMk id="27656" creationId="{00000000-0000-0000-0000-000000000000}"/>
          </ac:spMkLst>
        </pc:spChg>
        <pc:picChg chg="del">
          <ac:chgData name="Doumen, Jan" userId="S::jan.doumen@nyrstar.com::e5262af3-c6b4-4c3c-9f04-00f78b370722" providerId="AD" clId="Web-{4B4B6B61-8CF0-C67C-EC44-4E6AA3225623}" dt="2022-04-22T08:37:00.871" v="17"/>
          <ac:picMkLst>
            <pc:docMk/>
            <pc:sldMk cId="3436380613" sldId="391"/>
            <ac:picMk id="2050" creationId="{00000000-0000-0000-0000-000000000000}"/>
          </ac:picMkLst>
        </pc:picChg>
        <pc:picChg chg="del">
          <ac:chgData name="Doumen, Jan" userId="S::jan.doumen@nyrstar.com::e5262af3-c6b4-4c3c-9f04-00f78b370722" providerId="AD" clId="Web-{4B4B6B61-8CF0-C67C-EC44-4E6AA3225623}" dt="2022-04-22T08:37:01.559" v="18"/>
          <ac:picMkLst>
            <pc:docMk/>
            <pc:sldMk cId="3436380613" sldId="391"/>
            <ac:picMk id="2052" creationId="{00000000-0000-0000-0000-000000000000}"/>
          </ac:picMkLst>
        </pc:picChg>
      </pc:sldChg>
      <pc:sldChg chg="delSp modSp">
        <pc:chgData name="Doumen, Jan" userId="S::jan.doumen@nyrstar.com::e5262af3-c6b4-4c3c-9f04-00f78b370722" providerId="AD" clId="Web-{4B4B6B61-8CF0-C67C-EC44-4E6AA3225623}" dt="2022-04-22T08:10:02.992" v="3"/>
        <pc:sldMkLst>
          <pc:docMk/>
          <pc:sldMk cId="246088414" sldId="405"/>
        </pc:sldMkLst>
        <pc:spChg chg="del mod">
          <ac:chgData name="Doumen, Jan" userId="S::jan.doumen@nyrstar.com::e5262af3-c6b4-4c3c-9f04-00f78b370722" providerId="AD" clId="Web-{4B4B6B61-8CF0-C67C-EC44-4E6AA3225623}" dt="2022-04-22T08:10:02.992" v="3"/>
          <ac:spMkLst>
            <pc:docMk/>
            <pc:sldMk cId="246088414" sldId="405"/>
            <ac:spMk id="54277" creationId="{00000000-0000-0000-0000-000000000000}"/>
          </ac:spMkLst>
        </pc:spChg>
      </pc:sldChg>
    </pc:docChg>
  </pc:docChgLst>
  <pc:docChgLst>
    <pc:chgData name="Theunissen, Tom" userId="cb20ca2a-54d4-48cb-91e9-90bb14990d1d" providerId="ADAL" clId="{64E7C705-A167-40B9-9EB4-739471C8E2C7}"/>
    <pc:docChg chg="custSel modSld">
      <pc:chgData name="Theunissen, Tom" userId="cb20ca2a-54d4-48cb-91e9-90bb14990d1d" providerId="ADAL" clId="{64E7C705-A167-40B9-9EB4-739471C8E2C7}" dt="2025-02-19T09:42:50.540" v="25" actId="20577"/>
      <pc:docMkLst>
        <pc:docMk/>
      </pc:docMkLst>
      <pc:sldChg chg="modSp mod">
        <pc:chgData name="Theunissen, Tom" userId="cb20ca2a-54d4-48cb-91e9-90bb14990d1d" providerId="ADAL" clId="{64E7C705-A167-40B9-9EB4-739471C8E2C7}" dt="2025-02-19T09:42:50.540" v="25" actId="20577"/>
        <pc:sldMkLst>
          <pc:docMk/>
          <pc:sldMk cId="0" sldId="273"/>
        </pc:sldMkLst>
        <pc:spChg chg="mod">
          <ac:chgData name="Theunissen, Tom" userId="cb20ca2a-54d4-48cb-91e9-90bb14990d1d" providerId="ADAL" clId="{64E7C705-A167-40B9-9EB4-739471C8E2C7}" dt="2025-02-19T09:42:50.540" v="25" actId="20577"/>
          <ac:spMkLst>
            <pc:docMk/>
            <pc:sldMk cId="0" sldId="273"/>
            <ac:spMk id="20495" creationId="{F6891F88-E5E6-466E-813A-E1B1D2F86A69}"/>
          </ac:spMkLst>
        </pc:spChg>
      </pc:sldChg>
    </pc:docChg>
  </pc:docChgLst>
  <pc:docChgLst>
    <pc:chgData name="Doumen, Jan" userId="e5262af3-c6b4-4c3c-9f04-00f78b370722" providerId="ADAL" clId="{BD794208-952C-43A3-BC43-FF345583DED6}"/>
    <pc:docChg chg="custSel addSld delSld modSld">
      <pc:chgData name="Doumen, Jan" userId="e5262af3-c6b4-4c3c-9f04-00f78b370722" providerId="ADAL" clId="{BD794208-952C-43A3-BC43-FF345583DED6}" dt="2022-05-06T11:27:53.685" v="20" actId="2696"/>
      <pc:docMkLst>
        <pc:docMk/>
      </pc:docMkLst>
      <pc:sldChg chg="delSp modSp add del mod">
        <pc:chgData name="Doumen, Jan" userId="e5262af3-c6b4-4c3c-9f04-00f78b370722" providerId="ADAL" clId="{BD794208-952C-43A3-BC43-FF345583DED6}" dt="2022-04-22T12:24:48.582" v="19"/>
        <pc:sldMkLst>
          <pc:docMk/>
          <pc:sldMk cId="0" sldId="284"/>
        </pc:sldMkLst>
        <pc:spChg chg="del">
          <ac:chgData name="Doumen, Jan" userId="e5262af3-c6b4-4c3c-9f04-00f78b370722" providerId="ADAL" clId="{BD794208-952C-43A3-BC43-FF345583DED6}" dt="2022-04-22T12:23:27.895" v="9" actId="478"/>
          <ac:spMkLst>
            <pc:docMk/>
            <pc:sldMk cId="0" sldId="284"/>
            <ac:spMk id="11" creationId="{170F234E-4818-4E05-8726-A6546F6F0523}"/>
          </ac:spMkLst>
        </pc:spChg>
        <pc:spChg chg="mod">
          <ac:chgData name="Doumen, Jan" userId="e5262af3-c6b4-4c3c-9f04-00f78b370722" providerId="ADAL" clId="{BD794208-952C-43A3-BC43-FF345583DED6}" dt="2022-04-22T12:23:14.422" v="7"/>
          <ac:spMkLst>
            <pc:docMk/>
            <pc:sldMk cId="0" sldId="284"/>
            <ac:spMk id="33797" creationId="{F0E946D7-5DE5-403D-8952-DCBFAEDC87BA}"/>
          </ac:spMkLst>
        </pc:spChg>
        <pc:spChg chg="del">
          <ac:chgData name="Doumen, Jan" userId="e5262af3-c6b4-4c3c-9f04-00f78b370722" providerId="ADAL" clId="{BD794208-952C-43A3-BC43-FF345583DED6}" dt="2022-04-22T12:23:31.174" v="11" actId="478"/>
          <ac:spMkLst>
            <pc:docMk/>
            <pc:sldMk cId="0" sldId="284"/>
            <ac:spMk id="33813" creationId="{4B1555CC-DEFC-467F-A6B9-27DD4CA0B93C}"/>
          </ac:spMkLst>
        </pc:spChg>
        <pc:spChg chg="mod">
          <ac:chgData name="Doumen, Jan" userId="e5262af3-c6b4-4c3c-9f04-00f78b370722" providerId="ADAL" clId="{BD794208-952C-43A3-BC43-FF345583DED6}" dt="2022-04-22T12:23:51.160" v="17" actId="12"/>
          <ac:spMkLst>
            <pc:docMk/>
            <pc:sldMk cId="0" sldId="284"/>
            <ac:spMk id="33816" creationId="{754DA2EF-0D60-4178-9743-CBFF79FC99FE}"/>
          </ac:spMkLst>
        </pc:spChg>
        <pc:spChg chg="del">
          <ac:chgData name="Doumen, Jan" userId="e5262af3-c6b4-4c3c-9f04-00f78b370722" providerId="ADAL" clId="{BD794208-952C-43A3-BC43-FF345583DED6}" dt="2022-04-22T12:23:33.855" v="12" actId="478"/>
          <ac:spMkLst>
            <pc:docMk/>
            <pc:sldMk cId="0" sldId="284"/>
            <ac:spMk id="34832" creationId="{04ED4BC0-2D97-4729-83E0-558D33E39B20}"/>
          </ac:spMkLst>
        </pc:spChg>
        <pc:spChg chg="del">
          <ac:chgData name="Doumen, Jan" userId="e5262af3-c6b4-4c3c-9f04-00f78b370722" providerId="ADAL" clId="{BD794208-952C-43A3-BC43-FF345583DED6}" dt="2022-04-22T12:23:29.474" v="10" actId="478"/>
          <ac:spMkLst>
            <pc:docMk/>
            <pc:sldMk cId="0" sldId="284"/>
            <ac:spMk id="34833" creationId="{869BF332-3660-43C1-AB4B-FDFE56EA98FF}"/>
          </ac:spMkLst>
        </pc:spChg>
        <pc:spChg chg="del">
          <ac:chgData name="Doumen, Jan" userId="e5262af3-c6b4-4c3c-9f04-00f78b370722" providerId="ADAL" clId="{BD794208-952C-43A3-BC43-FF345583DED6}" dt="2022-04-22T12:23:23.759" v="8" actId="478"/>
          <ac:spMkLst>
            <pc:docMk/>
            <pc:sldMk cId="0" sldId="284"/>
            <ac:spMk id="34834" creationId="{85734431-A86A-40D7-BEA1-8BD17700F8FD}"/>
          </ac:spMkLst>
        </pc:spChg>
      </pc:sldChg>
      <pc:sldChg chg="modSp mod">
        <pc:chgData name="Doumen, Jan" userId="e5262af3-c6b4-4c3c-9f04-00f78b370722" providerId="ADAL" clId="{BD794208-952C-43A3-BC43-FF345583DED6}" dt="2022-04-22T11:24:42.428" v="4" actId="20577"/>
        <pc:sldMkLst>
          <pc:docMk/>
          <pc:sldMk cId="3700739460" sldId="374"/>
        </pc:sldMkLst>
        <pc:spChg chg="mod">
          <ac:chgData name="Doumen, Jan" userId="e5262af3-c6b4-4c3c-9f04-00f78b370722" providerId="ADAL" clId="{BD794208-952C-43A3-BC43-FF345583DED6}" dt="2022-04-22T11:24:42.428" v="4" actId="20577"/>
          <ac:spMkLst>
            <pc:docMk/>
            <pc:sldMk cId="3700739460" sldId="374"/>
            <ac:spMk id="15" creationId="{00000000-0000-0000-0000-000000000000}"/>
          </ac:spMkLst>
        </pc:spChg>
        <pc:spChg chg="mod">
          <ac:chgData name="Doumen, Jan" userId="e5262af3-c6b4-4c3c-9f04-00f78b370722" providerId="ADAL" clId="{BD794208-952C-43A3-BC43-FF345583DED6}" dt="2022-04-22T11:23:49.949" v="0"/>
          <ac:spMkLst>
            <pc:docMk/>
            <pc:sldMk cId="3700739460" sldId="374"/>
            <ac:spMk id="58372" creationId="{00000000-0000-0000-0000-000000000000}"/>
          </ac:spMkLst>
        </pc:spChg>
      </pc:sldChg>
      <pc:sldChg chg="modSp add del mod">
        <pc:chgData name="Doumen, Jan" userId="e5262af3-c6b4-4c3c-9f04-00f78b370722" providerId="ADAL" clId="{BD794208-952C-43A3-BC43-FF345583DED6}" dt="2022-04-22T12:24:48.582" v="19"/>
        <pc:sldMkLst>
          <pc:docMk/>
          <pc:sldMk cId="3436380613" sldId="391"/>
        </pc:sldMkLst>
        <pc:spChg chg="mod">
          <ac:chgData name="Doumen, Jan" userId="e5262af3-c6b4-4c3c-9f04-00f78b370722" providerId="ADAL" clId="{BD794208-952C-43A3-BC43-FF345583DED6}" dt="2022-04-22T12:22:38.785" v="5"/>
          <ac:spMkLst>
            <pc:docMk/>
            <pc:sldMk cId="3436380613" sldId="391"/>
            <ac:spMk id="20484" creationId="{00000000-0000-0000-0000-000000000000}"/>
          </ac:spMkLst>
        </pc:spChg>
        <pc:spChg chg="mod">
          <ac:chgData name="Doumen, Jan" userId="e5262af3-c6b4-4c3c-9f04-00f78b370722" providerId="ADAL" clId="{BD794208-952C-43A3-BC43-FF345583DED6}" dt="2022-04-22T12:22:47.757" v="6"/>
          <ac:spMkLst>
            <pc:docMk/>
            <pc:sldMk cId="3436380613" sldId="391"/>
            <ac:spMk id="27656" creationId="{00000000-0000-0000-0000-000000000000}"/>
          </ac:spMkLst>
        </pc:spChg>
      </pc:sldChg>
      <pc:sldChg chg="add del">
        <pc:chgData name="Doumen, Jan" userId="e5262af3-c6b4-4c3c-9f04-00f78b370722" providerId="ADAL" clId="{BD794208-952C-43A3-BC43-FF345583DED6}" dt="2022-04-22T12:24:48.582" v="19"/>
        <pc:sldMkLst>
          <pc:docMk/>
          <pc:sldMk cId="2054314885" sldId="406"/>
        </pc:sldMkLst>
      </pc:sldChg>
      <pc:sldChg chg="del">
        <pc:chgData name="Doumen, Jan" userId="e5262af3-c6b4-4c3c-9f04-00f78b370722" providerId="ADAL" clId="{BD794208-952C-43A3-BC43-FF345583DED6}" dt="2022-05-06T11:27:53.685" v="20" actId="2696"/>
        <pc:sldMkLst>
          <pc:docMk/>
          <pc:sldMk cId="4026930398" sldId="407"/>
        </pc:sldMkLst>
      </pc:sldChg>
    </pc:docChg>
  </pc:docChgLst>
  <pc:docChgLst>
    <pc:chgData name="Doumen, Jan" userId="e5262af3-c6b4-4c3c-9f04-00f78b370722" providerId="ADAL" clId="{7214F95E-934D-4B16-B2E8-0FB786F56DD0}"/>
    <pc:docChg chg="undo custSel addSld delSld modSld">
      <pc:chgData name="Doumen, Jan" userId="e5262af3-c6b4-4c3c-9f04-00f78b370722" providerId="ADAL" clId="{7214F95E-934D-4B16-B2E8-0FB786F56DD0}" dt="2022-04-22T10:14:04.700" v="274" actId="1076"/>
      <pc:docMkLst>
        <pc:docMk/>
      </pc:docMkLst>
      <pc:sldChg chg="modSp mod">
        <pc:chgData name="Doumen, Jan" userId="e5262af3-c6b4-4c3c-9f04-00f78b370722" providerId="ADAL" clId="{7214F95E-934D-4B16-B2E8-0FB786F56DD0}" dt="2022-04-22T09:03:58.308" v="99" actId="20577"/>
        <pc:sldMkLst>
          <pc:docMk/>
          <pc:sldMk cId="0" sldId="273"/>
        </pc:sldMkLst>
        <pc:spChg chg="mod">
          <ac:chgData name="Doumen, Jan" userId="e5262af3-c6b4-4c3c-9f04-00f78b370722" providerId="ADAL" clId="{7214F95E-934D-4B16-B2E8-0FB786F56DD0}" dt="2022-04-22T09:00:41.299" v="32" actId="2711"/>
          <ac:spMkLst>
            <pc:docMk/>
            <pc:sldMk cId="0" sldId="273"/>
            <ac:spMk id="20484" creationId="{AA6A072A-BC10-44DE-AF86-0BC32FCA5C86}"/>
          </ac:spMkLst>
        </pc:spChg>
        <pc:spChg chg="mod">
          <ac:chgData name="Doumen, Jan" userId="e5262af3-c6b4-4c3c-9f04-00f78b370722" providerId="ADAL" clId="{7214F95E-934D-4B16-B2E8-0FB786F56DD0}" dt="2022-04-22T09:03:58.308" v="99" actId="20577"/>
          <ac:spMkLst>
            <pc:docMk/>
            <pc:sldMk cId="0" sldId="273"/>
            <ac:spMk id="20495" creationId="{F6891F88-E5E6-466E-813A-E1B1D2F86A69}"/>
          </ac:spMkLst>
        </pc:spChg>
        <pc:picChg chg="mod">
          <ac:chgData name="Doumen, Jan" userId="e5262af3-c6b4-4c3c-9f04-00f78b370722" providerId="ADAL" clId="{7214F95E-934D-4B16-B2E8-0FB786F56DD0}" dt="2022-04-22T09:00:47.409" v="33" actId="1076"/>
          <ac:picMkLst>
            <pc:docMk/>
            <pc:sldMk cId="0" sldId="273"/>
            <ac:picMk id="131074" creationId="{AA6B0738-D29A-4EA0-BA9F-C90C943CBA9A}"/>
          </ac:picMkLst>
        </pc:picChg>
        <pc:picChg chg="mod">
          <ac:chgData name="Doumen, Jan" userId="e5262af3-c6b4-4c3c-9f04-00f78b370722" providerId="ADAL" clId="{7214F95E-934D-4B16-B2E8-0FB786F56DD0}" dt="2022-04-22T09:00:52.986" v="34" actId="1076"/>
          <ac:picMkLst>
            <pc:docMk/>
            <pc:sldMk cId="0" sldId="273"/>
            <ac:picMk id="131075" creationId="{ABC79508-09EA-436E-9301-8FDA513ACB94}"/>
          </ac:picMkLst>
        </pc:picChg>
      </pc:sldChg>
      <pc:sldChg chg="addSp modSp mod">
        <pc:chgData name="Doumen, Jan" userId="e5262af3-c6b4-4c3c-9f04-00f78b370722" providerId="ADAL" clId="{7214F95E-934D-4B16-B2E8-0FB786F56DD0}" dt="2022-04-22T10:12:41.137" v="269" actId="1076"/>
        <pc:sldMkLst>
          <pc:docMk/>
          <pc:sldMk cId="0" sldId="284"/>
        </pc:sldMkLst>
        <pc:spChg chg="add mod">
          <ac:chgData name="Doumen, Jan" userId="e5262af3-c6b4-4c3c-9f04-00f78b370722" providerId="ADAL" clId="{7214F95E-934D-4B16-B2E8-0FB786F56DD0}" dt="2022-04-22T10:12:34.354" v="266" actId="14100"/>
          <ac:spMkLst>
            <pc:docMk/>
            <pc:sldMk cId="0" sldId="284"/>
            <ac:spMk id="11" creationId="{170F234E-4818-4E05-8726-A6546F6F0523}"/>
          </ac:spMkLst>
        </pc:spChg>
        <pc:spChg chg="mod">
          <ac:chgData name="Doumen, Jan" userId="e5262af3-c6b4-4c3c-9f04-00f78b370722" providerId="ADAL" clId="{7214F95E-934D-4B16-B2E8-0FB786F56DD0}" dt="2022-04-22T09:29:24.589" v="246" actId="1076"/>
          <ac:spMkLst>
            <pc:docMk/>
            <pc:sldMk cId="0" sldId="284"/>
            <ac:spMk id="33797" creationId="{F0E946D7-5DE5-403D-8952-DCBFAEDC87BA}"/>
          </ac:spMkLst>
        </pc:spChg>
        <pc:picChg chg="add mod">
          <ac:chgData name="Doumen, Jan" userId="e5262af3-c6b4-4c3c-9f04-00f78b370722" providerId="ADAL" clId="{7214F95E-934D-4B16-B2E8-0FB786F56DD0}" dt="2022-04-22T10:12:41.137" v="269" actId="1076"/>
          <ac:picMkLst>
            <pc:docMk/>
            <pc:sldMk cId="0" sldId="284"/>
            <ac:picMk id="4" creationId="{DCA766D5-6E63-4378-AC38-7D9B44021853}"/>
          </ac:picMkLst>
        </pc:picChg>
      </pc:sldChg>
      <pc:sldChg chg="modSp mod">
        <pc:chgData name="Doumen, Jan" userId="e5262af3-c6b4-4c3c-9f04-00f78b370722" providerId="ADAL" clId="{7214F95E-934D-4B16-B2E8-0FB786F56DD0}" dt="2022-04-22T08:58:55.059" v="21" actId="20577"/>
        <pc:sldMkLst>
          <pc:docMk/>
          <pc:sldMk cId="0" sldId="300"/>
        </pc:sldMkLst>
        <pc:spChg chg="mod">
          <ac:chgData name="Doumen, Jan" userId="e5262af3-c6b4-4c3c-9f04-00f78b370722" providerId="ADAL" clId="{7214F95E-934D-4B16-B2E8-0FB786F56DD0}" dt="2022-04-22T08:58:55.059" v="21" actId="20577"/>
          <ac:spMkLst>
            <pc:docMk/>
            <pc:sldMk cId="0" sldId="300"/>
            <ac:spMk id="95237" creationId="{B804186F-D219-4502-A3C6-924EFE4BD907}"/>
          </ac:spMkLst>
        </pc:spChg>
      </pc:sldChg>
      <pc:sldChg chg="modSp del mod">
        <pc:chgData name="Doumen, Jan" userId="e5262af3-c6b4-4c3c-9f04-00f78b370722" providerId="ADAL" clId="{7214F95E-934D-4B16-B2E8-0FB786F56DD0}" dt="2022-04-22T08:59:23.451" v="23" actId="207"/>
        <pc:sldMkLst>
          <pc:docMk/>
          <pc:sldMk cId="0" sldId="306"/>
        </pc:sldMkLst>
        <pc:spChg chg="mod">
          <ac:chgData name="Doumen, Jan" userId="e5262af3-c6b4-4c3c-9f04-00f78b370722" providerId="ADAL" clId="{7214F95E-934D-4B16-B2E8-0FB786F56DD0}" dt="2022-04-22T08:52:22.903" v="8" actId="1076"/>
          <ac:spMkLst>
            <pc:docMk/>
            <pc:sldMk cId="0" sldId="306"/>
            <ac:spMk id="109578" creationId="{9DB6EA6F-FF2B-4437-8DF3-4CE07BF0D77C}"/>
          </ac:spMkLst>
        </pc:spChg>
        <pc:spChg chg="mod">
          <ac:chgData name="Doumen, Jan" userId="e5262af3-c6b4-4c3c-9f04-00f78b370722" providerId="ADAL" clId="{7214F95E-934D-4B16-B2E8-0FB786F56DD0}" dt="2022-04-22T08:59:23.451" v="23" actId="207"/>
          <ac:spMkLst>
            <pc:docMk/>
            <pc:sldMk cId="0" sldId="306"/>
            <ac:spMk id="109579" creationId="{ACD5EF20-59BE-40ED-800C-F853F3C09E93}"/>
          </ac:spMkLst>
        </pc:spChg>
        <pc:picChg chg="mod">
          <ac:chgData name="Doumen, Jan" userId="e5262af3-c6b4-4c3c-9f04-00f78b370722" providerId="ADAL" clId="{7214F95E-934D-4B16-B2E8-0FB786F56DD0}" dt="2022-04-22T08:52:17.846" v="6" actId="1076"/>
          <ac:picMkLst>
            <pc:docMk/>
            <pc:sldMk cId="0" sldId="306"/>
            <ac:picMk id="109580" creationId="{53C4C6B3-7D26-440C-A8AE-4783604AD9DD}"/>
          </ac:picMkLst>
        </pc:picChg>
        <pc:picChg chg="mod">
          <ac:chgData name="Doumen, Jan" userId="e5262af3-c6b4-4c3c-9f04-00f78b370722" providerId="ADAL" clId="{7214F95E-934D-4B16-B2E8-0FB786F56DD0}" dt="2022-04-22T08:52:57.599" v="11" actId="1076"/>
          <ac:picMkLst>
            <pc:docMk/>
            <pc:sldMk cId="0" sldId="306"/>
            <ac:picMk id="109586" creationId="{6E516243-A0F4-4DA6-B0C6-50C1F3DDFA2F}"/>
          </ac:picMkLst>
        </pc:picChg>
        <pc:picChg chg="mod">
          <ac:chgData name="Doumen, Jan" userId="e5262af3-c6b4-4c3c-9f04-00f78b370722" providerId="ADAL" clId="{7214F95E-934D-4B16-B2E8-0FB786F56DD0}" dt="2022-04-22T08:52:26.288" v="9" actId="1076"/>
          <ac:picMkLst>
            <pc:docMk/>
            <pc:sldMk cId="0" sldId="306"/>
            <ac:picMk id="109587" creationId="{3873B561-E453-4979-9279-961900220CF2}"/>
          </ac:picMkLst>
        </pc:picChg>
        <pc:picChg chg="mod">
          <ac:chgData name="Doumen, Jan" userId="e5262af3-c6b4-4c3c-9f04-00f78b370722" providerId="ADAL" clId="{7214F95E-934D-4B16-B2E8-0FB786F56DD0}" dt="2022-04-22T08:52:15.878" v="5" actId="1076"/>
          <ac:picMkLst>
            <pc:docMk/>
            <pc:sldMk cId="0" sldId="306"/>
            <ac:picMk id="109589" creationId="{BB893B62-FAE0-41F6-B26B-3ABB9799BFB9}"/>
          </ac:picMkLst>
        </pc:picChg>
        <pc:picChg chg="mod">
          <ac:chgData name="Doumen, Jan" userId="e5262af3-c6b4-4c3c-9f04-00f78b370722" providerId="ADAL" clId="{7214F95E-934D-4B16-B2E8-0FB786F56DD0}" dt="2022-04-22T08:52:19.232" v="7" actId="1076"/>
          <ac:picMkLst>
            <pc:docMk/>
            <pc:sldMk cId="0" sldId="306"/>
            <ac:picMk id="109590" creationId="{1EBF82A1-6F87-49AC-B54A-689193307353}"/>
          </ac:picMkLst>
        </pc:picChg>
      </pc:sldChg>
      <pc:sldChg chg="modSp mod">
        <pc:chgData name="Doumen, Jan" userId="e5262af3-c6b4-4c3c-9f04-00f78b370722" providerId="ADAL" clId="{7214F95E-934D-4B16-B2E8-0FB786F56DD0}" dt="2022-04-22T08:59:46.635" v="29" actId="113"/>
        <pc:sldMkLst>
          <pc:docMk/>
          <pc:sldMk cId="0" sldId="325"/>
        </pc:sldMkLst>
        <pc:spChg chg="mod">
          <ac:chgData name="Doumen, Jan" userId="e5262af3-c6b4-4c3c-9f04-00f78b370722" providerId="ADAL" clId="{7214F95E-934D-4B16-B2E8-0FB786F56DD0}" dt="2022-04-22T08:59:46.635" v="29" actId="113"/>
          <ac:spMkLst>
            <pc:docMk/>
            <pc:sldMk cId="0" sldId="325"/>
            <ac:spMk id="214018" creationId="{35A88F2E-AB34-4723-93B3-B7FD13A65631}"/>
          </ac:spMkLst>
        </pc:spChg>
        <pc:grpChg chg="mod">
          <ac:chgData name="Doumen, Jan" userId="e5262af3-c6b4-4c3c-9f04-00f78b370722" providerId="ADAL" clId="{7214F95E-934D-4B16-B2E8-0FB786F56DD0}" dt="2022-04-22T08:56:39.073" v="14" actId="1076"/>
          <ac:grpSpMkLst>
            <pc:docMk/>
            <pc:sldMk cId="0" sldId="325"/>
            <ac:grpSpMk id="214027" creationId="{F606CABF-CEB4-4892-B32D-698B4B36307A}"/>
          </ac:grpSpMkLst>
        </pc:grpChg>
        <pc:picChg chg="mod">
          <ac:chgData name="Doumen, Jan" userId="e5262af3-c6b4-4c3c-9f04-00f78b370722" providerId="ADAL" clId="{7214F95E-934D-4B16-B2E8-0FB786F56DD0}" dt="2022-04-22T08:56:39.073" v="14" actId="1076"/>
          <ac:picMkLst>
            <pc:docMk/>
            <pc:sldMk cId="0" sldId="325"/>
            <ac:picMk id="214023" creationId="{099A6C62-767F-470C-8BB8-4DA364E01C25}"/>
          </ac:picMkLst>
        </pc:picChg>
        <pc:picChg chg="mod">
          <ac:chgData name="Doumen, Jan" userId="e5262af3-c6b4-4c3c-9f04-00f78b370722" providerId="ADAL" clId="{7214F95E-934D-4B16-B2E8-0FB786F56DD0}" dt="2022-04-22T08:56:39.073" v="14" actId="1076"/>
          <ac:picMkLst>
            <pc:docMk/>
            <pc:sldMk cId="0" sldId="325"/>
            <ac:picMk id="214024" creationId="{4EC3993A-F4F6-4734-B36B-4F872D5B7DEE}"/>
          </ac:picMkLst>
        </pc:picChg>
      </pc:sldChg>
      <pc:sldChg chg="modSp mod">
        <pc:chgData name="Doumen, Jan" userId="e5262af3-c6b4-4c3c-9f04-00f78b370722" providerId="ADAL" clId="{7214F95E-934D-4B16-B2E8-0FB786F56DD0}" dt="2022-04-22T09:20:34.261" v="207" actId="1076"/>
        <pc:sldMkLst>
          <pc:docMk/>
          <pc:sldMk cId="3359066105" sldId="366"/>
        </pc:sldMkLst>
        <pc:spChg chg="mod">
          <ac:chgData name="Doumen, Jan" userId="e5262af3-c6b4-4c3c-9f04-00f78b370722" providerId="ADAL" clId="{7214F95E-934D-4B16-B2E8-0FB786F56DD0}" dt="2022-04-22T09:20:34.261" v="207" actId="1076"/>
          <ac:spMkLst>
            <pc:docMk/>
            <pc:sldMk cId="3359066105" sldId="366"/>
            <ac:spMk id="3" creationId="{00000000-0000-0000-0000-000000000000}"/>
          </ac:spMkLst>
        </pc:spChg>
        <pc:picChg chg="mod">
          <ac:chgData name="Doumen, Jan" userId="e5262af3-c6b4-4c3c-9f04-00f78b370722" providerId="ADAL" clId="{7214F95E-934D-4B16-B2E8-0FB786F56DD0}" dt="2022-04-22T09:20:29.285" v="206" actId="1076"/>
          <ac:picMkLst>
            <pc:docMk/>
            <pc:sldMk cId="3359066105" sldId="366"/>
            <ac:picMk id="50178" creationId="{00000000-0000-0000-0000-000000000000}"/>
          </ac:picMkLst>
        </pc:picChg>
      </pc:sldChg>
      <pc:sldChg chg="modSp mod">
        <pc:chgData name="Doumen, Jan" userId="e5262af3-c6b4-4c3c-9f04-00f78b370722" providerId="ADAL" clId="{7214F95E-934D-4B16-B2E8-0FB786F56DD0}" dt="2022-04-22T09:21:11.021" v="243" actId="20577"/>
        <pc:sldMkLst>
          <pc:docMk/>
          <pc:sldMk cId="3816159519" sldId="372"/>
        </pc:sldMkLst>
        <pc:spChg chg="mod">
          <ac:chgData name="Doumen, Jan" userId="e5262af3-c6b4-4c3c-9f04-00f78b370722" providerId="ADAL" clId="{7214F95E-934D-4B16-B2E8-0FB786F56DD0}" dt="2022-04-22T09:21:11.021" v="243" actId="20577"/>
          <ac:spMkLst>
            <pc:docMk/>
            <pc:sldMk cId="3816159519" sldId="372"/>
            <ac:spMk id="9" creationId="{00000000-0000-0000-0000-000000000000}"/>
          </ac:spMkLst>
        </pc:spChg>
      </pc:sldChg>
      <pc:sldChg chg="modSp mod">
        <pc:chgData name="Doumen, Jan" userId="e5262af3-c6b4-4c3c-9f04-00f78b370722" providerId="ADAL" clId="{7214F95E-934D-4B16-B2E8-0FB786F56DD0}" dt="2022-04-22T09:35:50.761" v="256" actId="20577"/>
        <pc:sldMkLst>
          <pc:docMk/>
          <pc:sldMk cId="3700739460" sldId="374"/>
        </pc:sldMkLst>
        <pc:spChg chg="mod">
          <ac:chgData name="Doumen, Jan" userId="e5262af3-c6b4-4c3c-9f04-00f78b370722" providerId="ADAL" clId="{7214F95E-934D-4B16-B2E8-0FB786F56DD0}" dt="2022-04-22T09:34:56.609" v="254" actId="20577"/>
          <ac:spMkLst>
            <pc:docMk/>
            <pc:sldMk cId="3700739460" sldId="374"/>
            <ac:spMk id="15" creationId="{00000000-0000-0000-0000-000000000000}"/>
          </ac:spMkLst>
        </pc:spChg>
        <pc:spChg chg="mod">
          <ac:chgData name="Doumen, Jan" userId="e5262af3-c6b4-4c3c-9f04-00f78b370722" providerId="ADAL" clId="{7214F95E-934D-4B16-B2E8-0FB786F56DD0}" dt="2022-04-22T09:35:50.761" v="256" actId="20577"/>
          <ac:spMkLst>
            <pc:docMk/>
            <pc:sldMk cId="3700739460" sldId="374"/>
            <ac:spMk id="58372" creationId="{00000000-0000-0000-0000-000000000000}"/>
          </ac:spMkLst>
        </pc:spChg>
      </pc:sldChg>
      <pc:sldChg chg="addSp modSp">
        <pc:chgData name="Doumen, Jan" userId="e5262af3-c6b4-4c3c-9f04-00f78b370722" providerId="ADAL" clId="{7214F95E-934D-4B16-B2E8-0FB786F56DD0}" dt="2022-04-22T09:18:39.981" v="199" actId="1076"/>
        <pc:sldMkLst>
          <pc:docMk/>
          <pc:sldMk cId="2811164513" sldId="375"/>
        </pc:sldMkLst>
        <pc:spChg chg="add mod">
          <ac:chgData name="Doumen, Jan" userId="e5262af3-c6b4-4c3c-9f04-00f78b370722" providerId="ADAL" clId="{7214F95E-934D-4B16-B2E8-0FB786F56DD0}" dt="2022-04-22T09:18:39.981" v="199" actId="1076"/>
          <ac:spMkLst>
            <pc:docMk/>
            <pc:sldMk cId="2811164513" sldId="375"/>
            <ac:spMk id="6" creationId="{621F4BA6-B691-4762-AD56-8100497CFC2A}"/>
          </ac:spMkLst>
        </pc:spChg>
        <pc:picChg chg="mod">
          <ac:chgData name="Doumen, Jan" userId="e5262af3-c6b4-4c3c-9f04-00f78b370722" providerId="ADAL" clId="{7214F95E-934D-4B16-B2E8-0FB786F56DD0}" dt="2022-04-22T09:18:31.228" v="197" actId="1076"/>
          <ac:picMkLst>
            <pc:docMk/>
            <pc:sldMk cId="2811164513" sldId="375"/>
            <ac:picMk id="59397" creationId="{00000000-0000-0000-0000-000000000000}"/>
          </ac:picMkLst>
        </pc:picChg>
      </pc:sldChg>
      <pc:sldChg chg="delSp modSp mod">
        <pc:chgData name="Doumen, Jan" userId="e5262af3-c6b4-4c3c-9f04-00f78b370722" providerId="ADAL" clId="{7214F95E-934D-4B16-B2E8-0FB786F56DD0}" dt="2022-04-22T09:18:54.821" v="204" actId="1076"/>
        <pc:sldMkLst>
          <pc:docMk/>
          <pc:sldMk cId="253714306" sldId="377"/>
        </pc:sldMkLst>
        <pc:spChg chg="del">
          <ac:chgData name="Doumen, Jan" userId="e5262af3-c6b4-4c3c-9f04-00f78b370722" providerId="ADAL" clId="{7214F95E-934D-4B16-B2E8-0FB786F56DD0}" dt="2022-04-22T09:18:48.664" v="201" actId="478"/>
          <ac:spMkLst>
            <pc:docMk/>
            <pc:sldMk cId="253714306" sldId="377"/>
            <ac:spMk id="61449" creationId="{00000000-0000-0000-0000-000000000000}"/>
          </ac:spMkLst>
        </pc:spChg>
        <pc:picChg chg="mod">
          <ac:chgData name="Doumen, Jan" userId="e5262af3-c6b4-4c3c-9f04-00f78b370722" providerId="ADAL" clId="{7214F95E-934D-4B16-B2E8-0FB786F56DD0}" dt="2022-04-22T09:18:54.821" v="204" actId="1076"/>
          <ac:picMkLst>
            <pc:docMk/>
            <pc:sldMk cId="253714306" sldId="377"/>
            <ac:picMk id="2" creationId="{7A10347F-AA0D-4093-A327-53A43CEDAEB3}"/>
          </ac:picMkLst>
        </pc:picChg>
        <pc:picChg chg="mod">
          <ac:chgData name="Doumen, Jan" userId="e5262af3-c6b4-4c3c-9f04-00f78b370722" providerId="ADAL" clId="{7214F95E-934D-4B16-B2E8-0FB786F56DD0}" dt="2022-04-22T09:18:50.309" v="202" actId="1076"/>
          <ac:picMkLst>
            <pc:docMk/>
            <pc:sldMk cId="253714306" sldId="377"/>
            <ac:picMk id="61446" creationId="{00000000-0000-0000-0000-000000000000}"/>
          </ac:picMkLst>
        </pc:picChg>
        <pc:picChg chg="del">
          <ac:chgData name="Doumen, Jan" userId="e5262af3-c6b4-4c3c-9f04-00f78b370722" providerId="ADAL" clId="{7214F95E-934D-4B16-B2E8-0FB786F56DD0}" dt="2022-04-22T09:18:46.419" v="200" actId="478"/>
          <ac:picMkLst>
            <pc:docMk/>
            <pc:sldMk cId="253714306" sldId="377"/>
            <ac:picMk id="61448" creationId="{00000000-0000-0000-0000-000000000000}"/>
          </ac:picMkLst>
        </pc:picChg>
      </pc:sldChg>
      <pc:sldChg chg="modSp mod modNotesTx">
        <pc:chgData name="Doumen, Jan" userId="e5262af3-c6b4-4c3c-9f04-00f78b370722" providerId="ADAL" clId="{7214F95E-934D-4B16-B2E8-0FB786F56DD0}" dt="2022-04-22T09:22:02.496" v="244" actId="12"/>
        <pc:sldMkLst>
          <pc:docMk/>
          <pc:sldMk cId="215602734" sldId="381"/>
        </pc:sldMkLst>
        <pc:spChg chg="mod">
          <ac:chgData name="Doumen, Jan" userId="e5262af3-c6b4-4c3c-9f04-00f78b370722" providerId="ADAL" clId="{7214F95E-934D-4B16-B2E8-0FB786F56DD0}" dt="2022-04-22T09:22:02.496" v="244" actId="12"/>
          <ac:spMkLst>
            <pc:docMk/>
            <pc:sldMk cId="215602734" sldId="381"/>
            <ac:spMk id="64516" creationId="{00000000-0000-0000-0000-000000000000}"/>
          </ac:spMkLst>
        </pc:spChg>
      </pc:sldChg>
      <pc:sldChg chg="delSp">
        <pc:chgData name="Doumen, Jan" userId="e5262af3-c6b4-4c3c-9f04-00f78b370722" providerId="ADAL" clId="{7214F95E-934D-4B16-B2E8-0FB786F56DD0}" dt="2022-04-22T08:50:28.461" v="0"/>
        <pc:sldMkLst>
          <pc:docMk/>
          <pc:sldMk cId="1904281233" sldId="387"/>
        </pc:sldMkLst>
        <pc:picChg chg="del">
          <ac:chgData name="Doumen, Jan" userId="e5262af3-c6b4-4c3c-9f04-00f78b370722" providerId="ADAL" clId="{7214F95E-934D-4B16-B2E8-0FB786F56DD0}" dt="2022-04-22T08:50:28.461" v="0"/>
          <ac:picMkLst>
            <pc:docMk/>
            <pc:sldMk cId="1904281233" sldId="387"/>
            <ac:picMk id="2" creationId="{14747711-680B-4A21-BD6D-38855C9F4037}"/>
          </ac:picMkLst>
        </pc:picChg>
      </pc:sldChg>
      <pc:sldChg chg="modSp mod">
        <pc:chgData name="Doumen, Jan" userId="e5262af3-c6b4-4c3c-9f04-00f78b370722" providerId="ADAL" clId="{7214F95E-934D-4B16-B2E8-0FB786F56DD0}" dt="2022-04-22T09:15:52.298" v="194" actId="20577"/>
        <pc:sldMkLst>
          <pc:docMk/>
          <pc:sldMk cId="3436380613" sldId="391"/>
        </pc:sldMkLst>
        <pc:spChg chg="mod">
          <ac:chgData name="Doumen, Jan" userId="e5262af3-c6b4-4c3c-9f04-00f78b370722" providerId="ADAL" clId="{7214F95E-934D-4B16-B2E8-0FB786F56DD0}" dt="2022-04-22T09:07:29.660" v="109" actId="14100"/>
          <ac:spMkLst>
            <pc:docMk/>
            <pc:sldMk cId="3436380613" sldId="391"/>
            <ac:spMk id="20484" creationId="{00000000-0000-0000-0000-000000000000}"/>
          </ac:spMkLst>
        </pc:spChg>
        <pc:spChg chg="mod">
          <ac:chgData name="Doumen, Jan" userId="e5262af3-c6b4-4c3c-9f04-00f78b370722" providerId="ADAL" clId="{7214F95E-934D-4B16-B2E8-0FB786F56DD0}" dt="2022-04-22T09:15:52.298" v="194" actId="20577"/>
          <ac:spMkLst>
            <pc:docMk/>
            <pc:sldMk cId="3436380613" sldId="391"/>
            <ac:spMk id="27656" creationId="{00000000-0000-0000-0000-000000000000}"/>
          </ac:spMkLst>
        </pc:spChg>
      </pc:sldChg>
      <pc:sldChg chg="addSp modSp new">
        <pc:chgData name="Doumen, Jan" userId="e5262af3-c6b4-4c3c-9f04-00f78b370722" providerId="ADAL" clId="{7214F95E-934D-4B16-B2E8-0FB786F56DD0}" dt="2022-04-22T10:14:04.700" v="274" actId="1076"/>
        <pc:sldMkLst>
          <pc:docMk/>
          <pc:sldMk cId="2054314885" sldId="406"/>
        </pc:sldMkLst>
        <pc:picChg chg="add mod">
          <ac:chgData name="Doumen, Jan" userId="e5262af3-c6b4-4c3c-9f04-00f78b370722" providerId="ADAL" clId="{7214F95E-934D-4B16-B2E8-0FB786F56DD0}" dt="2022-04-22T10:14:04.700" v="274" actId="1076"/>
          <ac:picMkLst>
            <pc:docMk/>
            <pc:sldMk cId="2054314885" sldId="406"/>
            <ac:picMk id="3" creationId="{707981C9-0CED-4D23-8940-B68DB687748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24D0FF-F620-4271-AEE8-FEB8BA0206EA}" type="doc">
      <dgm:prSet loTypeId="urn:microsoft.com/office/officeart/2005/8/layout/hProcess4" loCatId="process" qsTypeId="urn:microsoft.com/office/officeart/2005/8/quickstyle/simple1" qsCatId="simple" csTypeId="urn:microsoft.com/office/officeart/2005/8/colors/colorful2" csCatId="colorful" phldr="1"/>
      <dgm:spPr/>
      <dgm:t>
        <a:bodyPr/>
        <a:lstStyle/>
        <a:p>
          <a:endParaRPr lang="en-US"/>
        </a:p>
      </dgm:t>
    </dgm:pt>
    <dgm:pt modelId="{8E8460EF-20C1-45E5-9893-2330462EBF8F}">
      <dgm:prSet phldrT="[Tekst]"/>
      <dgm:spPr>
        <a:solidFill>
          <a:schemeClr val="tx2"/>
        </a:solidFill>
      </dgm:spPr>
      <dgm:t>
        <a:bodyPr/>
        <a:lstStyle/>
        <a:p>
          <a:r>
            <a:rPr lang="nl-BE" err="1"/>
            <a:t>Voorbereiding </a:t>
          </a:r>
          <a:endParaRPr lang="en-US"/>
        </a:p>
      </dgm:t>
    </dgm:pt>
    <dgm:pt modelId="{036B19E4-5B1D-4F00-B433-7A2BF70EECE7}" type="parTrans" cxnId="{A1356E00-0240-4B14-A56E-3944FBAAD692}">
      <dgm:prSet/>
      <dgm:spPr/>
      <dgm:t>
        <a:bodyPr/>
        <a:lstStyle/>
        <a:p>
          <a:endParaRPr lang="en-US"/>
        </a:p>
      </dgm:t>
    </dgm:pt>
    <dgm:pt modelId="{96CABC12-8A38-4162-AA35-1C696F2F5078}" type="sibTrans" cxnId="{A1356E00-0240-4B14-A56E-3944FBAAD692}">
      <dgm:prSet/>
      <dgm:spPr>
        <a:solidFill>
          <a:schemeClr val="tx2"/>
        </a:solidFill>
        <a:ln>
          <a:solidFill>
            <a:schemeClr val="tx2"/>
          </a:solidFill>
        </a:ln>
      </dgm:spPr>
      <dgm:t>
        <a:bodyPr/>
        <a:lstStyle/>
        <a:p>
          <a:endParaRPr lang="en-US"/>
        </a:p>
      </dgm:t>
    </dgm:pt>
    <dgm:pt modelId="{F3A3700E-695F-494D-BB6D-5B0B00B3EBB7}">
      <dgm:prSet phldrT="[Tekst]" custT="1"/>
      <dgm:spPr>
        <a:ln>
          <a:solidFill>
            <a:schemeClr val="tx2"/>
          </a:solidFill>
        </a:ln>
      </dgm:spPr>
      <dgm:t>
        <a:bodyPr/>
        <a:lstStyle/>
        <a:p>
          <a:r>
            <a:rPr lang="nl-BE" sz="1100"/>
            <a:t>Safety reviews </a:t>
          </a:r>
          <a:endParaRPr lang="en-US" sz="1100"/>
        </a:p>
      </dgm:t>
    </dgm:pt>
    <dgm:pt modelId="{7E82747B-C96A-4A3B-8499-83FD95203F4B}" type="parTrans" cxnId="{20560F55-F479-4A96-9636-F005F3DAA8B3}">
      <dgm:prSet/>
      <dgm:spPr/>
      <dgm:t>
        <a:bodyPr/>
        <a:lstStyle/>
        <a:p>
          <a:endParaRPr lang="en-US"/>
        </a:p>
      </dgm:t>
    </dgm:pt>
    <dgm:pt modelId="{F79DDBDD-FA17-4BAB-8E08-C0A7DE863BD0}" type="sibTrans" cxnId="{20560F55-F479-4A96-9636-F005F3DAA8B3}">
      <dgm:prSet/>
      <dgm:spPr/>
      <dgm:t>
        <a:bodyPr/>
        <a:lstStyle/>
        <a:p>
          <a:endParaRPr lang="en-US"/>
        </a:p>
      </dgm:t>
    </dgm:pt>
    <dgm:pt modelId="{2CE847A9-44A5-478D-91AC-B6D8CAA54EAC}">
      <dgm:prSet phldrT="[Tekst]"/>
      <dgm:spPr>
        <a:solidFill>
          <a:schemeClr val="tx2">
            <a:lumMod val="50000"/>
          </a:schemeClr>
        </a:solidFill>
      </dgm:spPr>
      <dgm:t>
        <a:bodyPr/>
        <a:lstStyle/>
        <a:p>
          <a:r>
            <a:rPr lang="nl-BE" err="1"/>
            <a:t>Uitvoering </a:t>
          </a:r>
          <a:endParaRPr lang="en-US"/>
        </a:p>
      </dgm:t>
    </dgm:pt>
    <dgm:pt modelId="{CE81FFF3-64EA-4336-861F-E89915F2E5B9}" type="parTrans" cxnId="{BA32AACC-07E8-47EB-B934-787628A44C44}">
      <dgm:prSet/>
      <dgm:spPr/>
      <dgm:t>
        <a:bodyPr/>
        <a:lstStyle/>
        <a:p>
          <a:endParaRPr lang="en-US"/>
        </a:p>
      </dgm:t>
    </dgm:pt>
    <dgm:pt modelId="{0E1B117E-007D-448D-B750-1EA71086929D}" type="sibTrans" cxnId="{BA32AACC-07E8-47EB-B934-787628A44C44}">
      <dgm:prSet/>
      <dgm:spPr>
        <a:solidFill>
          <a:schemeClr val="tx2">
            <a:lumMod val="50000"/>
          </a:schemeClr>
        </a:solidFill>
      </dgm:spPr>
      <dgm:t>
        <a:bodyPr/>
        <a:lstStyle/>
        <a:p>
          <a:endParaRPr lang="en-US"/>
        </a:p>
      </dgm:t>
    </dgm:pt>
    <dgm:pt modelId="{F2085099-4DF0-41DF-AA01-E369D4230FD7}">
      <dgm:prSet phldrT="[Tekst]" custT="1"/>
      <dgm:spPr>
        <a:ln>
          <a:solidFill>
            <a:schemeClr val="tx2">
              <a:lumMod val="50000"/>
            </a:schemeClr>
          </a:solidFill>
        </a:ln>
      </dgm:spPr>
      <dgm:t>
        <a:bodyPr/>
        <a:lstStyle/>
        <a:p>
          <a:r>
            <a:rPr lang="nl-BE" sz="1100"/>
            <a:t>24/7 veiligheidstoezicht </a:t>
          </a:r>
          <a:endParaRPr lang="en-US" sz="1100"/>
        </a:p>
      </dgm:t>
    </dgm:pt>
    <dgm:pt modelId="{C18CE057-188E-46C1-9E78-369FF27D077A}" type="parTrans" cxnId="{2A440E70-F392-4F51-A9E2-0EF41E8549FB}">
      <dgm:prSet/>
      <dgm:spPr/>
      <dgm:t>
        <a:bodyPr/>
        <a:lstStyle/>
        <a:p>
          <a:endParaRPr lang="en-US"/>
        </a:p>
      </dgm:t>
    </dgm:pt>
    <dgm:pt modelId="{F649C182-A2A2-491B-94D2-A06828DF3296}" type="sibTrans" cxnId="{2A440E70-F392-4F51-A9E2-0EF41E8549FB}">
      <dgm:prSet/>
      <dgm:spPr/>
      <dgm:t>
        <a:bodyPr/>
        <a:lstStyle/>
        <a:p>
          <a:endParaRPr lang="en-US"/>
        </a:p>
      </dgm:t>
    </dgm:pt>
    <dgm:pt modelId="{923B3540-7F2A-4C6C-B09F-45B7750C1C31}">
      <dgm:prSet phldrT="[Tekst]" custT="1"/>
      <dgm:spPr>
        <a:ln>
          <a:solidFill>
            <a:schemeClr val="tx2">
              <a:lumMod val="50000"/>
            </a:schemeClr>
          </a:solidFill>
        </a:ln>
      </dgm:spPr>
      <dgm:t>
        <a:bodyPr/>
        <a:lstStyle/>
        <a:p>
          <a:r>
            <a:rPr lang="nl-BE" sz="1100"/>
            <a:t>Follow-up </a:t>
          </a:r>
          <a:r>
            <a:rPr lang="nl-BE" sz="1100" err="1"/>
            <a:t>door </a:t>
          </a:r>
          <a:r>
            <a:rPr lang="nl-BE" sz="1100"/>
            <a:t>SPOC-zones </a:t>
          </a:r>
          <a:endParaRPr lang="en-US" sz="1100"/>
        </a:p>
      </dgm:t>
    </dgm:pt>
    <dgm:pt modelId="{AB09B71C-D03E-4043-9A83-9ADB6EBA4ACB}" type="parTrans" cxnId="{53872DEC-7CCB-4E18-A36F-40EEF625FEA3}">
      <dgm:prSet/>
      <dgm:spPr/>
      <dgm:t>
        <a:bodyPr/>
        <a:lstStyle/>
        <a:p>
          <a:endParaRPr lang="en-US"/>
        </a:p>
      </dgm:t>
    </dgm:pt>
    <dgm:pt modelId="{F7F3AFED-6785-4BA9-BEB2-77ED124D6B62}" type="sibTrans" cxnId="{53872DEC-7CCB-4E18-A36F-40EEF625FEA3}">
      <dgm:prSet/>
      <dgm:spPr/>
      <dgm:t>
        <a:bodyPr/>
        <a:lstStyle/>
        <a:p>
          <a:endParaRPr lang="en-US"/>
        </a:p>
      </dgm:t>
    </dgm:pt>
    <dgm:pt modelId="{256E0A96-6FA5-49B9-A53F-F2AD1A006581}">
      <dgm:prSet phldrT="[Tekst]"/>
      <dgm:spPr>
        <a:solidFill>
          <a:schemeClr val="bg1">
            <a:lumMod val="50000"/>
          </a:schemeClr>
        </a:solidFill>
      </dgm:spPr>
      <dgm:t>
        <a:bodyPr/>
        <a:lstStyle/>
        <a:p>
          <a:r>
            <a:rPr lang="nl-BE"/>
            <a:t>Follow-up </a:t>
          </a:r>
          <a:endParaRPr lang="en-US"/>
        </a:p>
      </dgm:t>
    </dgm:pt>
    <dgm:pt modelId="{DAE4CFCA-034E-4CA8-950A-A42DB9EA0A90}" type="parTrans" cxnId="{9DED6AAB-8E08-4A7A-BE6F-B7299762A6A0}">
      <dgm:prSet/>
      <dgm:spPr/>
      <dgm:t>
        <a:bodyPr/>
        <a:lstStyle/>
        <a:p>
          <a:endParaRPr lang="en-US"/>
        </a:p>
      </dgm:t>
    </dgm:pt>
    <dgm:pt modelId="{96433634-DF83-4586-BB6F-5FA71AEAA1ED}" type="sibTrans" cxnId="{9DED6AAB-8E08-4A7A-BE6F-B7299762A6A0}">
      <dgm:prSet/>
      <dgm:spPr/>
      <dgm:t>
        <a:bodyPr/>
        <a:lstStyle/>
        <a:p>
          <a:endParaRPr lang="en-US"/>
        </a:p>
      </dgm:t>
    </dgm:pt>
    <dgm:pt modelId="{D6F5BA6A-7E7A-4AA7-9552-A782AF9614FF}">
      <dgm:prSet phldrT="[Tekst]" custT="1"/>
      <dgm:spPr>
        <a:ln>
          <a:solidFill>
            <a:schemeClr val="bg1">
              <a:lumMod val="50000"/>
            </a:schemeClr>
          </a:solidFill>
        </a:ln>
      </dgm:spPr>
      <dgm:t>
        <a:bodyPr/>
        <a:lstStyle/>
        <a:p>
          <a:r>
            <a:rPr lang="nl-BE" sz="1100"/>
            <a:t>Evaluatie</a:t>
          </a:r>
          <a:r>
            <a:rPr lang="nl-BE" sz="1000"/>
            <a:t> </a:t>
          </a:r>
          <a:endParaRPr lang="en-US" sz="1000"/>
        </a:p>
      </dgm:t>
    </dgm:pt>
    <dgm:pt modelId="{E2255E92-67FB-4028-8C26-B8DCB13A63A5}" type="parTrans" cxnId="{5049C913-E27A-4405-AB3E-23176A2966AE}">
      <dgm:prSet/>
      <dgm:spPr/>
      <dgm:t>
        <a:bodyPr/>
        <a:lstStyle/>
        <a:p>
          <a:endParaRPr lang="en-US"/>
        </a:p>
      </dgm:t>
    </dgm:pt>
    <dgm:pt modelId="{9E97E8E0-8B63-4D5B-B4DF-C45B9880E01C}" type="sibTrans" cxnId="{5049C913-E27A-4405-AB3E-23176A2966AE}">
      <dgm:prSet/>
      <dgm:spPr/>
      <dgm:t>
        <a:bodyPr/>
        <a:lstStyle/>
        <a:p>
          <a:endParaRPr lang="en-US"/>
        </a:p>
      </dgm:t>
    </dgm:pt>
    <dgm:pt modelId="{DDCF5804-BF87-4D4E-80E4-E422525DC3C8}">
      <dgm:prSet phldrT="[Tekst]" custT="1"/>
      <dgm:spPr>
        <a:ln>
          <a:solidFill>
            <a:schemeClr val="bg1">
              <a:lumMod val="50000"/>
            </a:schemeClr>
          </a:solidFill>
        </a:ln>
      </dgm:spPr>
      <dgm:t>
        <a:bodyPr/>
        <a:lstStyle/>
        <a:p>
          <a:r>
            <a:rPr lang="nl-BE" sz="1000"/>
            <a:t>… </a:t>
          </a:r>
          <a:endParaRPr lang="en-US" sz="1000"/>
        </a:p>
      </dgm:t>
    </dgm:pt>
    <dgm:pt modelId="{282A525E-A66B-4674-B731-AD48887E07C4}" type="parTrans" cxnId="{E4A867D5-8E33-47F4-A020-747F87F99684}">
      <dgm:prSet/>
      <dgm:spPr/>
      <dgm:t>
        <a:bodyPr/>
        <a:lstStyle/>
        <a:p>
          <a:endParaRPr lang="en-US"/>
        </a:p>
      </dgm:t>
    </dgm:pt>
    <dgm:pt modelId="{2117C24F-73C9-4B2E-BE15-C62512F4BA3C}" type="sibTrans" cxnId="{E4A867D5-8E33-47F4-A020-747F87F99684}">
      <dgm:prSet/>
      <dgm:spPr/>
      <dgm:t>
        <a:bodyPr/>
        <a:lstStyle/>
        <a:p>
          <a:endParaRPr lang="en-US"/>
        </a:p>
      </dgm:t>
    </dgm:pt>
    <dgm:pt modelId="{CCB32B24-7E1D-4908-ACB3-C0286CEBC91F}">
      <dgm:prSet phldrT="[Tekst]" custT="1"/>
      <dgm:spPr>
        <a:ln>
          <a:solidFill>
            <a:schemeClr val="tx2"/>
          </a:solidFill>
        </a:ln>
      </dgm:spPr>
      <dgm:t>
        <a:bodyPr/>
        <a:lstStyle/>
        <a:p>
          <a:r>
            <a:rPr lang="nl-BE" sz="900"/>
            <a:t>… </a:t>
          </a:r>
          <a:endParaRPr lang="en-US" sz="900"/>
        </a:p>
      </dgm:t>
    </dgm:pt>
    <dgm:pt modelId="{10DEF58B-3B61-4170-B523-4327805FA076}" type="parTrans" cxnId="{25D2896E-BC03-4D15-B44D-4F9553EA083B}">
      <dgm:prSet/>
      <dgm:spPr/>
      <dgm:t>
        <a:bodyPr/>
        <a:lstStyle/>
        <a:p>
          <a:endParaRPr lang="en-US"/>
        </a:p>
      </dgm:t>
    </dgm:pt>
    <dgm:pt modelId="{A0DBC3F3-ACA1-42D6-B6FA-CF234BF93892}" type="sibTrans" cxnId="{25D2896E-BC03-4D15-B44D-4F9553EA083B}">
      <dgm:prSet/>
      <dgm:spPr/>
      <dgm:t>
        <a:bodyPr/>
        <a:lstStyle/>
        <a:p>
          <a:endParaRPr lang="en-US"/>
        </a:p>
      </dgm:t>
    </dgm:pt>
    <dgm:pt modelId="{9FE33C6A-2033-4E98-A11F-5C50BCE7FFCD}">
      <dgm:prSet phldrT="[Tekst]" custT="1"/>
      <dgm:spPr>
        <a:ln>
          <a:solidFill>
            <a:schemeClr val="tx2"/>
          </a:solidFill>
        </a:ln>
      </dgm:spPr>
      <dgm:t>
        <a:bodyPr/>
        <a:lstStyle/>
        <a:p>
          <a:r>
            <a:rPr lang="nl-BE" sz="1100"/>
            <a:t>Job </a:t>
          </a:r>
          <a:r>
            <a:rPr lang="nl-BE" sz="1100" err="1"/>
            <a:t>safety</a:t>
          </a:r>
          <a:r>
            <a:rPr lang="nl-BE" sz="1100"/>
            <a:t> analysis</a:t>
          </a:r>
          <a:endParaRPr lang="en-US" sz="1100"/>
        </a:p>
      </dgm:t>
    </dgm:pt>
    <dgm:pt modelId="{46ACCB21-D004-4A8F-B058-E1A6211AF5CD}" type="parTrans" cxnId="{DBBE910D-2450-4DF8-9F3C-265408C12E5C}">
      <dgm:prSet/>
      <dgm:spPr/>
      <dgm:t>
        <a:bodyPr/>
        <a:lstStyle/>
        <a:p>
          <a:endParaRPr lang="en-US"/>
        </a:p>
      </dgm:t>
    </dgm:pt>
    <dgm:pt modelId="{6EABB930-0B5C-414F-9854-159C1429780E}" type="sibTrans" cxnId="{DBBE910D-2450-4DF8-9F3C-265408C12E5C}">
      <dgm:prSet/>
      <dgm:spPr/>
      <dgm:t>
        <a:bodyPr/>
        <a:lstStyle/>
        <a:p>
          <a:endParaRPr lang="en-US"/>
        </a:p>
      </dgm:t>
    </dgm:pt>
    <dgm:pt modelId="{7F474BB6-E835-4C99-9BEF-0534146ABA29}">
      <dgm:prSet phldrT="[Tekst]" custT="1"/>
      <dgm:spPr>
        <a:ln>
          <a:solidFill>
            <a:schemeClr val="tx2"/>
          </a:solidFill>
        </a:ln>
      </dgm:spPr>
      <dgm:t>
        <a:bodyPr/>
        <a:lstStyle/>
        <a:p>
          <a:r>
            <a:rPr lang="nl-BE" sz="1100"/>
            <a:t>Toegangsformulieren voor besloten ruimtes </a:t>
          </a:r>
          <a:endParaRPr lang="en-US" sz="1100"/>
        </a:p>
      </dgm:t>
    </dgm:pt>
    <dgm:pt modelId="{45A41CAA-18DE-40A7-8C6A-85AF8AC17CE1}" type="parTrans" cxnId="{2989B475-CCE7-40B9-9946-3A2B24F62714}">
      <dgm:prSet/>
      <dgm:spPr/>
      <dgm:t>
        <a:bodyPr/>
        <a:lstStyle/>
        <a:p>
          <a:endParaRPr lang="en-US"/>
        </a:p>
      </dgm:t>
    </dgm:pt>
    <dgm:pt modelId="{8566BC25-70A0-4A68-A7DF-BA2C2415286E}" type="sibTrans" cxnId="{2989B475-CCE7-40B9-9946-3A2B24F62714}">
      <dgm:prSet/>
      <dgm:spPr/>
      <dgm:t>
        <a:bodyPr/>
        <a:lstStyle/>
        <a:p>
          <a:endParaRPr lang="en-US"/>
        </a:p>
      </dgm:t>
    </dgm:pt>
    <dgm:pt modelId="{877DC628-B3C6-4216-9F96-6DCAFC66DAFD}">
      <dgm:prSet phldrT="[Tekst]" custT="1"/>
      <dgm:spPr>
        <a:ln>
          <a:solidFill>
            <a:schemeClr val="tx2"/>
          </a:solidFill>
        </a:ln>
      </dgm:spPr>
      <dgm:t>
        <a:bodyPr/>
        <a:lstStyle/>
        <a:p>
          <a:r>
            <a:rPr lang="nl-BE" sz="1100"/>
            <a:t>Hijs-plannen </a:t>
          </a:r>
          <a:endParaRPr lang="en-US" sz="1100"/>
        </a:p>
      </dgm:t>
    </dgm:pt>
    <dgm:pt modelId="{00638580-EFFF-4F8B-8D9F-0010E7D70C37}" type="parTrans" cxnId="{CB9CF490-F3AF-4157-A713-2AB179816807}">
      <dgm:prSet/>
      <dgm:spPr/>
      <dgm:t>
        <a:bodyPr/>
        <a:lstStyle/>
        <a:p>
          <a:endParaRPr lang="en-US"/>
        </a:p>
      </dgm:t>
    </dgm:pt>
    <dgm:pt modelId="{14F9C566-35CD-44CD-B97E-29B6927304A9}" type="sibTrans" cxnId="{CB9CF490-F3AF-4157-A713-2AB179816807}">
      <dgm:prSet/>
      <dgm:spPr/>
      <dgm:t>
        <a:bodyPr/>
        <a:lstStyle/>
        <a:p>
          <a:endParaRPr lang="en-US"/>
        </a:p>
      </dgm:t>
    </dgm:pt>
    <dgm:pt modelId="{F4B792BE-2F43-43A1-9284-A7B14CD701A1}">
      <dgm:prSet phldrT="[Tekst]" custT="1"/>
      <dgm:spPr>
        <a:ln>
          <a:solidFill>
            <a:schemeClr val="tx2"/>
          </a:solidFill>
        </a:ln>
      </dgm:spPr>
      <dgm:t>
        <a:bodyPr/>
        <a:lstStyle/>
        <a:p>
          <a:r>
            <a:rPr lang="nl-BE" sz="1100"/>
            <a:t>Kick-off vergaderingen </a:t>
          </a:r>
          <a:endParaRPr lang="en-US" sz="1100"/>
        </a:p>
      </dgm:t>
    </dgm:pt>
    <dgm:pt modelId="{946F992B-1D7B-4D5F-B7BF-BBA0C447CF7E}" type="parTrans" cxnId="{C40AC02F-DACB-4DD0-9EFA-89B1D62AA680}">
      <dgm:prSet/>
      <dgm:spPr/>
      <dgm:t>
        <a:bodyPr/>
        <a:lstStyle/>
        <a:p>
          <a:endParaRPr lang="en-US"/>
        </a:p>
      </dgm:t>
    </dgm:pt>
    <dgm:pt modelId="{D8E1E6EC-F131-4AD4-8410-CEAE214F11B0}" type="sibTrans" cxnId="{C40AC02F-DACB-4DD0-9EFA-89B1D62AA680}">
      <dgm:prSet/>
      <dgm:spPr/>
      <dgm:t>
        <a:bodyPr/>
        <a:lstStyle/>
        <a:p>
          <a:endParaRPr lang="en-US"/>
        </a:p>
      </dgm:t>
    </dgm:pt>
    <dgm:pt modelId="{7CC03664-9EA1-4A08-B5D1-58127442EA29}">
      <dgm:prSet phldrT="[Tekst]" custT="1"/>
      <dgm:spPr>
        <a:ln>
          <a:solidFill>
            <a:schemeClr val="tx2"/>
          </a:solidFill>
        </a:ln>
      </dgm:spPr>
      <dgm:t>
        <a:bodyPr/>
        <a:lstStyle/>
        <a:p>
          <a:r>
            <a:rPr lang="nl-BE" sz="1100"/>
            <a:t>Document reviews </a:t>
          </a:r>
          <a:endParaRPr lang="en-US" sz="1100"/>
        </a:p>
      </dgm:t>
    </dgm:pt>
    <dgm:pt modelId="{CFCB8E9C-8422-4738-B383-892A897CF83F}" type="parTrans" cxnId="{FA18DD09-CCC0-4079-85FB-ABD02B6994AC}">
      <dgm:prSet/>
      <dgm:spPr/>
      <dgm:t>
        <a:bodyPr/>
        <a:lstStyle/>
        <a:p>
          <a:endParaRPr lang="en-US"/>
        </a:p>
      </dgm:t>
    </dgm:pt>
    <dgm:pt modelId="{772306C8-BADD-4D20-B734-02A34D294623}" type="sibTrans" cxnId="{FA18DD09-CCC0-4079-85FB-ABD02B6994AC}">
      <dgm:prSet/>
      <dgm:spPr/>
      <dgm:t>
        <a:bodyPr/>
        <a:lstStyle/>
        <a:p>
          <a:endParaRPr lang="en-US"/>
        </a:p>
      </dgm:t>
    </dgm:pt>
    <dgm:pt modelId="{85EC39D0-3DB8-47E9-BE47-5DD9489B89B1}">
      <dgm:prSet phldrT="[Tekst]" custT="1"/>
      <dgm:spPr>
        <a:ln>
          <a:solidFill>
            <a:schemeClr val="tx2">
              <a:lumMod val="50000"/>
            </a:schemeClr>
          </a:solidFill>
        </a:ln>
      </dgm:spPr>
      <dgm:t>
        <a:bodyPr/>
        <a:lstStyle/>
        <a:p>
          <a:r>
            <a:rPr lang="nl-BE" sz="1100"/>
            <a:t>Feedback in </a:t>
          </a:r>
          <a:r>
            <a:rPr lang="nl-BE" sz="1100" err="1"/>
            <a:t>dagelijkse </a:t>
          </a:r>
          <a:r>
            <a:rPr lang="nl-BE" sz="1100"/>
            <a:t>veiligheidsvergadering </a:t>
          </a:r>
          <a:endParaRPr lang="en-US" sz="1100"/>
        </a:p>
      </dgm:t>
    </dgm:pt>
    <dgm:pt modelId="{B26690C3-D2D1-4717-91AB-7B7BC1A14770}" type="parTrans" cxnId="{45E937B8-B031-42FE-838B-14B5C0037DC4}">
      <dgm:prSet/>
      <dgm:spPr/>
      <dgm:t>
        <a:bodyPr/>
        <a:lstStyle/>
        <a:p>
          <a:endParaRPr lang="en-US"/>
        </a:p>
      </dgm:t>
    </dgm:pt>
    <dgm:pt modelId="{8ADCEE92-4D5D-4738-B75A-40B0FBF175EA}" type="sibTrans" cxnId="{45E937B8-B031-42FE-838B-14B5C0037DC4}">
      <dgm:prSet/>
      <dgm:spPr/>
      <dgm:t>
        <a:bodyPr/>
        <a:lstStyle/>
        <a:p>
          <a:endParaRPr lang="en-US"/>
        </a:p>
      </dgm:t>
    </dgm:pt>
    <dgm:pt modelId="{44091154-76A0-4D45-8740-4795DF053751}">
      <dgm:prSet phldrT="[Tekst]" custT="1"/>
      <dgm:spPr>
        <a:ln>
          <a:solidFill>
            <a:schemeClr val="tx2">
              <a:lumMod val="50000"/>
            </a:schemeClr>
          </a:solidFill>
        </a:ln>
      </dgm:spPr>
      <dgm:t>
        <a:bodyPr/>
        <a:lstStyle/>
        <a:p>
          <a:r>
            <a:rPr lang="nl-BE" sz="1000"/>
            <a:t>… </a:t>
          </a:r>
          <a:endParaRPr lang="en-US" sz="1000"/>
        </a:p>
      </dgm:t>
    </dgm:pt>
    <dgm:pt modelId="{50A928AE-18E1-470C-ADD8-B32B67883B04}" type="parTrans" cxnId="{16C58FA9-EE65-4245-AC92-266CABFEB771}">
      <dgm:prSet/>
      <dgm:spPr/>
      <dgm:t>
        <a:bodyPr/>
        <a:lstStyle/>
        <a:p>
          <a:endParaRPr lang="en-US"/>
        </a:p>
      </dgm:t>
    </dgm:pt>
    <dgm:pt modelId="{F97A207F-6473-4DA5-9345-57A8146F71CC}" type="sibTrans" cxnId="{16C58FA9-EE65-4245-AC92-266CABFEB771}">
      <dgm:prSet/>
      <dgm:spPr/>
      <dgm:t>
        <a:bodyPr/>
        <a:lstStyle/>
        <a:p>
          <a:endParaRPr lang="en-US"/>
        </a:p>
      </dgm:t>
    </dgm:pt>
    <dgm:pt modelId="{7753BA1C-3E4C-4F5E-88AC-F00FFCC84A39}">
      <dgm:prSet phldrT="[Tekst]" custT="1"/>
      <dgm:spPr>
        <a:ln>
          <a:solidFill>
            <a:schemeClr val="tx2">
              <a:lumMod val="50000"/>
            </a:schemeClr>
          </a:solidFill>
        </a:ln>
      </dgm:spPr>
      <dgm:t>
        <a:bodyPr/>
        <a:lstStyle/>
        <a:p>
          <a:r>
            <a:rPr lang="nl-BE" sz="1100"/>
            <a:t>PBM winkel (</a:t>
          </a:r>
          <a:r>
            <a:rPr lang="nl-BE" sz="1100" err="1"/>
            <a:t>alternatieve </a:t>
          </a:r>
          <a:r>
            <a:rPr lang="nl-BE" sz="1100"/>
            <a:t>manier van </a:t>
          </a:r>
          <a:r>
            <a:rPr lang="nl-BE" sz="1100" err="1"/>
            <a:t>werken</a:t>
          </a:r>
          <a:r>
            <a:rPr lang="nl-BE" sz="1100"/>
            <a:t>) </a:t>
          </a:r>
          <a:endParaRPr lang="en-US" sz="1100"/>
        </a:p>
      </dgm:t>
    </dgm:pt>
    <dgm:pt modelId="{3F4FABF7-568E-4BE2-BB40-D0DF6088747E}" type="parTrans" cxnId="{A4BD9F1F-F559-438E-84C5-CDF120136CE0}">
      <dgm:prSet/>
      <dgm:spPr/>
      <dgm:t>
        <a:bodyPr/>
        <a:lstStyle/>
        <a:p>
          <a:endParaRPr lang="en-US"/>
        </a:p>
      </dgm:t>
    </dgm:pt>
    <dgm:pt modelId="{D6692074-8682-452F-8670-07306685E347}" type="sibTrans" cxnId="{A4BD9F1F-F559-438E-84C5-CDF120136CE0}">
      <dgm:prSet/>
      <dgm:spPr/>
      <dgm:t>
        <a:bodyPr/>
        <a:lstStyle/>
        <a:p>
          <a:endParaRPr lang="en-US"/>
        </a:p>
      </dgm:t>
    </dgm:pt>
    <dgm:pt modelId="{4FAD8232-A2F2-4382-860A-BA566CBAFA70}">
      <dgm:prSet phldrT="[Tekst]" custT="1"/>
      <dgm:spPr>
        <a:ln>
          <a:solidFill>
            <a:schemeClr val="tx2"/>
          </a:solidFill>
        </a:ln>
      </dgm:spPr>
      <dgm:t>
        <a:bodyPr/>
        <a:lstStyle/>
        <a:p>
          <a:r>
            <a:rPr lang="nl-BE" sz="1100" err="1"/>
            <a:t>Inspectierapporten </a:t>
          </a:r>
          <a:endParaRPr lang="en-US" sz="1100"/>
        </a:p>
      </dgm:t>
    </dgm:pt>
    <dgm:pt modelId="{99596B9B-CAB5-4F56-88B1-0930026D4992}" type="sibTrans" cxnId="{E3103874-6A62-4815-B723-33E9EE3034A2}">
      <dgm:prSet/>
      <dgm:spPr/>
      <dgm:t>
        <a:bodyPr/>
        <a:lstStyle/>
        <a:p>
          <a:endParaRPr lang="en-US"/>
        </a:p>
      </dgm:t>
    </dgm:pt>
    <dgm:pt modelId="{15A6DF69-23F1-4B73-A899-695153687E3E}" type="parTrans" cxnId="{E3103874-6A62-4815-B723-33E9EE3034A2}">
      <dgm:prSet/>
      <dgm:spPr/>
      <dgm:t>
        <a:bodyPr/>
        <a:lstStyle/>
        <a:p>
          <a:endParaRPr lang="en-US"/>
        </a:p>
      </dgm:t>
    </dgm:pt>
    <dgm:pt modelId="{E21BB937-9449-451D-B7E3-A185428FCEB8}">
      <dgm:prSet phldrT="[Tekst]" custT="1"/>
      <dgm:spPr>
        <a:ln>
          <a:solidFill>
            <a:schemeClr val="tx2"/>
          </a:solidFill>
        </a:ln>
      </dgm:spPr>
      <dgm:t>
        <a:bodyPr/>
        <a:lstStyle/>
        <a:p>
          <a:r>
            <a:rPr lang="nl-BE" sz="1100" err="1"/>
            <a:t>Certificaten</a:t>
          </a:r>
          <a:r>
            <a:rPr lang="nl-BE" sz="1100"/>
            <a:t>, </a:t>
          </a:r>
          <a:r>
            <a:rPr lang="nl-BE" sz="1100" err="1"/>
            <a:t>getuigschriften </a:t>
          </a:r>
          <a:endParaRPr lang="en-US" sz="1100"/>
        </a:p>
      </dgm:t>
    </dgm:pt>
    <dgm:pt modelId="{2D9FBD0B-9390-4E5F-A877-908D1EB2F088}" type="sibTrans" cxnId="{7F111D8B-C9D5-4B81-8053-370D5672B7A5}">
      <dgm:prSet/>
      <dgm:spPr/>
      <dgm:t>
        <a:bodyPr/>
        <a:lstStyle/>
        <a:p>
          <a:endParaRPr lang="en-US"/>
        </a:p>
      </dgm:t>
    </dgm:pt>
    <dgm:pt modelId="{83328707-0BEB-41FD-BD4D-CDDAD1554925}" type="parTrans" cxnId="{7F111D8B-C9D5-4B81-8053-370D5672B7A5}">
      <dgm:prSet/>
      <dgm:spPr/>
      <dgm:t>
        <a:bodyPr/>
        <a:lstStyle/>
        <a:p>
          <a:endParaRPr lang="en-US"/>
        </a:p>
      </dgm:t>
    </dgm:pt>
    <dgm:pt modelId="{6D909D8B-C034-43C7-B21F-8F2A2DF0FB3F}">
      <dgm:prSet phldrT="[Tekst]" custT="1"/>
      <dgm:spPr>
        <a:ln>
          <a:solidFill>
            <a:schemeClr val="tx2"/>
          </a:solidFill>
        </a:ln>
      </dgm:spPr>
      <dgm:t>
        <a:bodyPr/>
        <a:lstStyle/>
        <a:p>
          <a:r>
            <a:rPr lang="nl-BE" sz="1100"/>
            <a:t>Evacuatie-bladen </a:t>
          </a:r>
          <a:endParaRPr lang="en-US" sz="1100"/>
        </a:p>
      </dgm:t>
    </dgm:pt>
    <dgm:pt modelId="{629549F7-61C0-42E5-9D3D-418860F76F02}" type="parTrans" cxnId="{96766A19-8497-47BD-AE64-DA2E5EF873F3}">
      <dgm:prSet/>
      <dgm:spPr/>
      <dgm:t>
        <a:bodyPr/>
        <a:lstStyle/>
        <a:p>
          <a:endParaRPr lang="en-US"/>
        </a:p>
      </dgm:t>
    </dgm:pt>
    <dgm:pt modelId="{91AF794F-EAB5-40FF-BCB4-3F16E3F515E9}" type="sibTrans" cxnId="{96766A19-8497-47BD-AE64-DA2E5EF873F3}">
      <dgm:prSet/>
      <dgm:spPr/>
      <dgm:t>
        <a:bodyPr/>
        <a:lstStyle/>
        <a:p>
          <a:endParaRPr lang="en-US"/>
        </a:p>
      </dgm:t>
    </dgm:pt>
    <dgm:pt modelId="{10225F3F-9E5E-48B6-A692-49137240E287}" type="pres">
      <dgm:prSet presAssocID="{7B24D0FF-F620-4271-AEE8-FEB8BA0206EA}" presName="Name0" presStyleCnt="0">
        <dgm:presLayoutVars>
          <dgm:dir/>
          <dgm:animLvl val="lvl"/>
          <dgm:resizeHandles val="exact"/>
        </dgm:presLayoutVars>
      </dgm:prSet>
      <dgm:spPr/>
    </dgm:pt>
    <dgm:pt modelId="{62DD5B9C-60B9-45C8-9E25-561BE546474B}" type="pres">
      <dgm:prSet presAssocID="{7B24D0FF-F620-4271-AEE8-FEB8BA0206EA}" presName="tSp" presStyleCnt="0"/>
      <dgm:spPr/>
    </dgm:pt>
    <dgm:pt modelId="{CEB9C786-E054-4C75-BA07-14D60F34009E}" type="pres">
      <dgm:prSet presAssocID="{7B24D0FF-F620-4271-AEE8-FEB8BA0206EA}" presName="bSp" presStyleCnt="0"/>
      <dgm:spPr/>
    </dgm:pt>
    <dgm:pt modelId="{C3894675-40DC-4B33-92FB-DAF4C3A4F859}" type="pres">
      <dgm:prSet presAssocID="{7B24D0FF-F620-4271-AEE8-FEB8BA0206EA}" presName="process" presStyleCnt="0"/>
      <dgm:spPr/>
    </dgm:pt>
    <dgm:pt modelId="{B7F42B90-AC87-4563-B956-226DF28C512D}" type="pres">
      <dgm:prSet presAssocID="{8E8460EF-20C1-45E5-9893-2330462EBF8F}" presName="composite1" presStyleCnt="0"/>
      <dgm:spPr/>
    </dgm:pt>
    <dgm:pt modelId="{23E397A9-FE83-4450-BFE8-266A063F36E4}" type="pres">
      <dgm:prSet presAssocID="{8E8460EF-20C1-45E5-9893-2330462EBF8F}" presName="dummyNode1" presStyleLbl="node1" presStyleIdx="0" presStyleCnt="3"/>
      <dgm:spPr/>
    </dgm:pt>
    <dgm:pt modelId="{1F6E91B8-2107-4C5E-94EA-CA17DCDBD862}" type="pres">
      <dgm:prSet presAssocID="{8E8460EF-20C1-45E5-9893-2330462EBF8F}" presName="childNode1" presStyleLbl="bgAcc1" presStyleIdx="0" presStyleCnt="3" custScaleY="114820">
        <dgm:presLayoutVars>
          <dgm:bulletEnabled val="1"/>
        </dgm:presLayoutVars>
      </dgm:prSet>
      <dgm:spPr/>
    </dgm:pt>
    <dgm:pt modelId="{8B4EC658-81F8-4D87-8211-1FE9A6367E92}" type="pres">
      <dgm:prSet presAssocID="{8E8460EF-20C1-45E5-9893-2330462EBF8F}" presName="childNode1tx" presStyleLbl="bgAcc1" presStyleIdx="0" presStyleCnt="3">
        <dgm:presLayoutVars>
          <dgm:bulletEnabled val="1"/>
        </dgm:presLayoutVars>
      </dgm:prSet>
      <dgm:spPr/>
    </dgm:pt>
    <dgm:pt modelId="{DF6F4622-2F92-458A-AF4D-6279457BEF26}" type="pres">
      <dgm:prSet presAssocID="{8E8460EF-20C1-45E5-9893-2330462EBF8F}" presName="parentNode1" presStyleLbl="node1" presStyleIdx="0" presStyleCnt="3" custLinFactNeighborX="584" custLinFactNeighborY="37261">
        <dgm:presLayoutVars>
          <dgm:chMax val="1"/>
          <dgm:bulletEnabled val="1"/>
        </dgm:presLayoutVars>
      </dgm:prSet>
      <dgm:spPr/>
    </dgm:pt>
    <dgm:pt modelId="{296ACCE7-97ED-426F-B751-6A012B18E5D2}" type="pres">
      <dgm:prSet presAssocID="{8E8460EF-20C1-45E5-9893-2330462EBF8F}" presName="connSite1" presStyleCnt="0"/>
      <dgm:spPr/>
    </dgm:pt>
    <dgm:pt modelId="{AF9F0C1F-5E9A-4325-B349-75393513A63F}" type="pres">
      <dgm:prSet presAssocID="{96CABC12-8A38-4162-AA35-1C696F2F5078}" presName="Name9" presStyleLbl="sibTrans2D1" presStyleIdx="0" presStyleCnt="2"/>
      <dgm:spPr/>
    </dgm:pt>
    <dgm:pt modelId="{EDEF5115-2106-4619-A7EB-882B26D3D747}" type="pres">
      <dgm:prSet presAssocID="{2CE847A9-44A5-478D-91AC-B6D8CAA54EAC}" presName="composite2" presStyleCnt="0"/>
      <dgm:spPr/>
    </dgm:pt>
    <dgm:pt modelId="{DF60B54B-6FA5-48E4-AEAD-15D776216B0C}" type="pres">
      <dgm:prSet presAssocID="{2CE847A9-44A5-478D-91AC-B6D8CAA54EAC}" presName="dummyNode2" presStyleLbl="node1" presStyleIdx="0" presStyleCnt="3"/>
      <dgm:spPr/>
    </dgm:pt>
    <dgm:pt modelId="{CBA5E334-E6AF-4079-A8A6-482293E37B26}" type="pres">
      <dgm:prSet presAssocID="{2CE847A9-44A5-478D-91AC-B6D8CAA54EAC}" presName="childNode2" presStyleLbl="bgAcc1" presStyleIdx="1" presStyleCnt="3">
        <dgm:presLayoutVars>
          <dgm:bulletEnabled val="1"/>
        </dgm:presLayoutVars>
      </dgm:prSet>
      <dgm:spPr/>
    </dgm:pt>
    <dgm:pt modelId="{9F9E3622-1438-486F-BC43-BAFCEA420E0A}" type="pres">
      <dgm:prSet presAssocID="{2CE847A9-44A5-478D-91AC-B6D8CAA54EAC}" presName="childNode2tx" presStyleLbl="bgAcc1" presStyleIdx="1" presStyleCnt="3">
        <dgm:presLayoutVars>
          <dgm:bulletEnabled val="1"/>
        </dgm:presLayoutVars>
      </dgm:prSet>
      <dgm:spPr/>
    </dgm:pt>
    <dgm:pt modelId="{94CD1D62-DD80-40C7-B92A-D7A79F94DE16}" type="pres">
      <dgm:prSet presAssocID="{2CE847A9-44A5-478D-91AC-B6D8CAA54EAC}" presName="parentNode2" presStyleLbl="node1" presStyleIdx="1" presStyleCnt="3">
        <dgm:presLayoutVars>
          <dgm:chMax val="0"/>
          <dgm:bulletEnabled val="1"/>
        </dgm:presLayoutVars>
      </dgm:prSet>
      <dgm:spPr/>
    </dgm:pt>
    <dgm:pt modelId="{A443D459-3543-484F-AB80-21E30306BA57}" type="pres">
      <dgm:prSet presAssocID="{2CE847A9-44A5-478D-91AC-B6D8CAA54EAC}" presName="connSite2" presStyleCnt="0"/>
      <dgm:spPr/>
    </dgm:pt>
    <dgm:pt modelId="{34695B6A-0A8C-428C-8BE1-D810C83F3ED9}" type="pres">
      <dgm:prSet presAssocID="{0E1B117E-007D-448D-B750-1EA71086929D}" presName="Name18" presStyleLbl="sibTrans2D1" presStyleIdx="1" presStyleCnt="2"/>
      <dgm:spPr/>
    </dgm:pt>
    <dgm:pt modelId="{E464EA3D-1362-4453-BB8E-540573C109AB}" type="pres">
      <dgm:prSet presAssocID="{256E0A96-6FA5-49B9-A53F-F2AD1A006581}" presName="composite1" presStyleCnt="0"/>
      <dgm:spPr/>
    </dgm:pt>
    <dgm:pt modelId="{B7213B72-FB83-4DEE-A00B-33B184F5CA39}" type="pres">
      <dgm:prSet presAssocID="{256E0A96-6FA5-49B9-A53F-F2AD1A006581}" presName="dummyNode1" presStyleLbl="node1" presStyleIdx="1" presStyleCnt="3"/>
      <dgm:spPr/>
    </dgm:pt>
    <dgm:pt modelId="{DB98160D-9D8B-4E0E-93B8-9D648402C89E}" type="pres">
      <dgm:prSet presAssocID="{256E0A96-6FA5-49B9-A53F-F2AD1A006581}" presName="childNode1" presStyleLbl="bgAcc1" presStyleIdx="2" presStyleCnt="3">
        <dgm:presLayoutVars>
          <dgm:bulletEnabled val="1"/>
        </dgm:presLayoutVars>
      </dgm:prSet>
      <dgm:spPr/>
    </dgm:pt>
    <dgm:pt modelId="{78936AB4-715B-4111-89F7-9809F95BDD41}" type="pres">
      <dgm:prSet presAssocID="{256E0A96-6FA5-49B9-A53F-F2AD1A006581}" presName="childNode1tx" presStyleLbl="bgAcc1" presStyleIdx="2" presStyleCnt="3">
        <dgm:presLayoutVars>
          <dgm:bulletEnabled val="1"/>
        </dgm:presLayoutVars>
      </dgm:prSet>
      <dgm:spPr/>
    </dgm:pt>
    <dgm:pt modelId="{BAE8B051-874E-4F5F-9A39-2857AF52D106}" type="pres">
      <dgm:prSet presAssocID="{256E0A96-6FA5-49B9-A53F-F2AD1A006581}" presName="parentNode1" presStyleLbl="node1" presStyleIdx="2" presStyleCnt="3">
        <dgm:presLayoutVars>
          <dgm:chMax val="1"/>
          <dgm:bulletEnabled val="1"/>
        </dgm:presLayoutVars>
      </dgm:prSet>
      <dgm:spPr/>
    </dgm:pt>
    <dgm:pt modelId="{243DCEB1-00C3-4AC9-ACE3-60C2875330EB}" type="pres">
      <dgm:prSet presAssocID="{256E0A96-6FA5-49B9-A53F-F2AD1A006581}" presName="connSite1" presStyleCnt="0"/>
      <dgm:spPr/>
    </dgm:pt>
  </dgm:ptLst>
  <dgm:cxnLst>
    <dgm:cxn modelId="{A1356E00-0240-4B14-A56E-3944FBAAD692}" srcId="{7B24D0FF-F620-4271-AEE8-FEB8BA0206EA}" destId="{8E8460EF-20C1-45E5-9893-2330462EBF8F}" srcOrd="0" destOrd="0" parTransId="{036B19E4-5B1D-4F00-B433-7A2BF70EECE7}" sibTransId="{96CABC12-8A38-4162-AA35-1C696F2F5078}"/>
    <dgm:cxn modelId="{2D227109-4D74-4E66-A4A4-C15574154BBC}" type="presOf" srcId="{CCB32B24-7E1D-4908-ACB3-C0286CEBC91F}" destId="{1F6E91B8-2107-4C5E-94EA-CA17DCDBD862}" srcOrd="0" destOrd="9" presId="urn:microsoft.com/office/officeart/2005/8/layout/hProcess4"/>
    <dgm:cxn modelId="{FA18DD09-CCC0-4079-85FB-ABD02B6994AC}" srcId="{8E8460EF-20C1-45E5-9893-2330462EBF8F}" destId="{7CC03664-9EA1-4A08-B5D1-58127442EA29}" srcOrd="2" destOrd="0" parTransId="{CFCB8E9C-8422-4738-B383-892A897CF83F}" sibTransId="{772306C8-BADD-4D20-B734-02A34D294623}"/>
    <dgm:cxn modelId="{D18D340A-DF2B-4DFA-A899-8BABCB94E4A7}" type="presOf" srcId="{F3A3700E-695F-494D-BB6D-5B0B00B3EBB7}" destId="{1F6E91B8-2107-4C5E-94EA-CA17DCDBD862}" srcOrd="0" destOrd="0" presId="urn:microsoft.com/office/officeart/2005/8/layout/hProcess4"/>
    <dgm:cxn modelId="{90B7050D-CC0D-45E2-A75E-22E2C1E2F0FE}" type="presOf" srcId="{7753BA1C-3E4C-4F5E-88AC-F00FFCC84A39}" destId="{CBA5E334-E6AF-4079-A8A6-482293E37B26}" srcOrd="0" destOrd="1" presId="urn:microsoft.com/office/officeart/2005/8/layout/hProcess4"/>
    <dgm:cxn modelId="{DBBE910D-2450-4DF8-9F3C-265408C12E5C}" srcId="{F3A3700E-695F-494D-BB6D-5B0B00B3EBB7}" destId="{9FE33C6A-2033-4E98-A11F-5C50BCE7FFCD}" srcOrd="0" destOrd="0" parTransId="{46ACCB21-D004-4A8F-B058-E1A6211AF5CD}" sibTransId="{6EABB930-0B5C-414F-9854-159C1429780E}"/>
    <dgm:cxn modelId="{E04C620E-2264-407E-B260-01C03F3F9B88}" type="presOf" srcId="{E21BB937-9449-451D-B7E3-A185428FCEB8}" destId="{1F6E91B8-2107-4C5E-94EA-CA17DCDBD862}" srcOrd="0" destOrd="7" presId="urn:microsoft.com/office/officeart/2005/8/layout/hProcess4"/>
    <dgm:cxn modelId="{1D672810-9C88-4693-A6E6-3240DDFB2738}" type="presOf" srcId="{7CC03664-9EA1-4A08-B5D1-58127442EA29}" destId="{1F6E91B8-2107-4C5E-94EA-CA17DCDBD862}" srcOrd="0" destOrd="6" presId="urn:microsoft.com/office/officeart/2005/8/layout/hProcess4"/>
    <dgm:cxn modelId="{93564D11-3CB7-46A7-91F7-638DA47175FC}" type="presOf" srcId="{256E0A96-6FA5-49B9-A53F-F2AD1A006581}" destId="{BAE8B051-874E-4F5F-9A39-2857AF52D106}" srcOrd="0" destOrd="0" presId="urn:microsoft.com/office/officeart/2005/8/layout/hProcess4"/>
    <dgm:cxn modelId="{5049C913-E27A-4405-AB3E-23176A2966AE}" srcId="{256E0A96-6FA5-49B9-A53F-F2AD1A006581}" destId="{D6F5BA6A-7E7A-4AA7-9552-A782AF9614FF}" srcOrd="0" destOrd="0" parTransId="{E2255E92-67FB-4028-8C26-B8DCB13A63A5}" sibTransId="{9E97E8E0-8B63-4D5B-B4DF-C45B9880E01C}"/>
    <dgm:cxn modelId="{A5965914-1DD4-48FC-BC1C-5B9B238EBA6C}" type="presOf" srcId="{6D909D8B-C034-43C7-B21F-8F2A2DF0FB3F}" destId="{8B4EC658-81F8-4D87-8211-1FE9A6367E92}" srcOrd="1" destOrd="3" presId="urn:microsoft.com/office/officeart/2005/8/layout/hProcess4"/>
    <dgm:cxn modelId="{A69E7A18-6A44-49AF-AEA0-4B3E8EAE7E2C}" type="presOf" srcId="{6D909D8B-C034-43C7-B21F-8F2A2DF0FB3F}" destId="{1F6E91B8-2107-4C5E-94EA-CA17DCDBD862}" srcOrd="0" destOrd="3" presId="urn:microsoft.com/office/officeart/2005/8/layout/hProcess4"/>
    <dgm:cxn modelId="{96766A19-8497-47BD-AE64-DA2E5EF873F3}" srcId="{F3A3700E-695F-494D-BB6D-5B0B00B3EBB7}" destId="{6D909D8B-C034-43C7-B21F-8F2A2DF0FB3F}" srcOrd="2" destOrd="0" parTransId="{629549F7-61C0-42E5-9D3D-418860F76F02}" sibTransId="{91AF794F-EAB5-40FF-BCB4-3F16E3F515E9}"/>
    <dgm:cxn modelId="{A60CA11A-948E-41E8-ADBD-DEC8E8877075}" type="presOf" srcId="{85EC39D0-3DB8-47E9-BE47-5DD9489B89B1}" destId="{9F9E3622-1438-486F-BC43-BAFCEA420E0A}" srcOrd="1" destOrd="3" presId="urn:microsoft.com/office/officeart/2005/8/layout/hProcess4"/>
    <dgm:cxn modelId="{A4BD9F1F-F559-438E-84C5-CDF120136CE0}" srcId="{2CE847A9-44A5-478D-91AC-B6D8CAA54EAC}" destId="{7753BA1C-3E4C-4F5E-88AC-F00FFCC84A39}" srcOrd="1" destOrd="0" parTransId="{3F4FABF7-568E-4BE2-BB40-D0DF6088747E}" sibTransId="{D6692074-8682-452F-8670-07306685E347}"/>
    <dgm:cxn modelId="{C40AC02F-DACB-4DD0-9EFA-89B1D62AA680}" srcId="{8E8460EF-20C1-45E5-9893-2330462EBF8F}" destId="{F4B792BE-2F43-43A1-9284-A7B14CD701A1}" srcOrd="1" destOrd="0" parTransId="{946F992B-1D7B-4D5F-B7BF-BBA0C447CF7E}" sibTransId="{D8E1E6EC-F131-4AD4-8410-CEAE214F11B0}"/>
    <dgm:cxn modelId="{49890E34-D1B1-499E-9EAE-0DBECB4BDD0D}" type="presOf" srcId="{8E8460EF-20C1-45E5-9893-2330462EBF8F}" destId="{DF6F4622-2F92-458A-AF4D-6279457BEF26}" srcOrd="0" destOrd="0" presId="urn:microsoft.com/office/officeart/2005/8/layout/hProcess4"/>
    <dgm:cxn modelId="{A30ABC35-2EB2-40A0-94E0-862F72828242}" type="presOf" srcId="{44091154-76A0-4D45-8740-4795DF053751}" destId="{CBA5E334-E6AF-4079-A8A6-482293E37B26}" srcOrd="0" destOrd="4" presId="urn:microsoft.com/office/officeart/2005/8/layout/hProcess4"/>
    <dgm:cxn modelId="{03F8585B-4CB3-4D4F-8E5C-B3FCBC987D6B}" type="presOf" srcId="{85EC39D0-3DB8-47E9-BE47-5DD9489B89B1}" destId="{CBA5E334-E6AF-4079-A8A6-482293E37B26}" srcOrd="0" destOrd="3" presId="urn:microsoft.com/office/officeart/2005/8/layout/hProcess4"/>
    <dgm:cxn modelId="{C82E025C-809F-4FC2-A18E-ED3E727C684C}" type="presOf" srcId="{4FAD8232-A2F2-4382-860A-BA566CBAFA70}" destId="{1F6E91B8-2107-4C5E-94EA-CA17DCDBD862}" srcOrd="0" destOrd="8" presId="urn:microsoft.com/office/officeart/2005/8/layout/hProcess4"/>
    <dgm:cxn modelId="{329E5661-0F57-4F96-A170-BE893FFBF1E5}" type="presOf" srcId="{2CE847A9-44A5-478D-91AC-B6D8CAA54EAC}" destId="{94CD1D62-DD80-40C7-B92A-D7A79F94DE16}" srcOrd="0" destOrd="0" presId="urn:microsoft.com/office/officeart/2005/8/layout/hProcess4"/>
    <dgm:cxn modelId="{2F733042-A0F6-4FEB-9B2F-74DA9CFBFA4E}" type="presOf" srcId="{877DC628-B3C6-4216-9F96-6DCAFC66DAFD}" destId="{8B4EC658-81F8-4D87-8211-1FE9A6367E92}" srcOrd="1" destOrd="4" presId="urn:microsoft.com/office/officeart/2005/8/layout/hProcess4"/>
    <dgm:cxn modelId="{B14BB04A-3BB2-43D1-BEF2-9335B4F9B16D}" type="presOf" srcId="{D6F5BA6A-7E7A-4AA7-9552-A782AF9614FF}" destId="{DB98160D-9D8B-4E0E-93B8-9D648402C89E}" srcOrd="0" destOrd="0" presId="urn:microsoft.com/office/officeart/2005/8/layout/hProcess4"/>
    <dgm:cxn modelId="{18FF596C-FD7F-4F67-989E-374143D9CE36}" type="presOf" srcId="{7753BA1C-3E4C-4F5E-88AC-F00FFCC84A39}" destId="{9F9E3622-1438-486F-BC43-BAFCEA420E0A}" srcOrd="1" destOrd="1" presId="urn:microsoft.com/office/officeart/2005/8/layout/hProcess4"/>
    <dgm:cxn modelId="{0D56246D-1242-413C-919E-BED4B9CCA722}" type="presOf" srcId="{923B3540-7F2A-4C6C-B09F-45B7750C1C31}" destId="{9F9E3622-1438-486F-BC43-BAFCEA420E0A}" srcOrd="1" destOrd="2" presId="urn:microsoft.com/office/officeart/2005/8/layout/hProcess4"/>
    <dgm:cxn modelId="{25D2896E-BC03-4D15-B44D-4F9553EA083B}" srcId="{8E8460EF-20C1-45E5-9893-2330462EBF8F}" destId="{CCB32B24-7E1D-4908-ACB3-C0286CEBC91F}" srcOrd="3" destOrd="0" parTransId="{10DEF58B-3B61-4170-B523-4327805FA076}" sibTransId="{A0DBC3F3-ACA1-42D6-B6FA-CF234BF93892}"/>
    <dgm:cxn modelId="{2A440E70-F392-4F51-A9E2-0EF41E8549FB}" srcId="{2CE847A9-44A5-478D-91AC-B6D8CAA54EAC}" destId="{F2085099-4DF0-41DF-AA01-E369D4230FD7}" srcOrd="0" destOrd="0" parTransId="{C18CE057-188E-46C1-9E78-369FF27D077A}" sibTransId="{F649C182-A2A2-491B-94D2-A06828DF3296}"/>
    <dgm:cxn modelId="{E3103874-6A62-4815-B723-33E9EE3034A2}" srcId="{7CC03664-9EA1-4A08-B5D1-58127442EA29}" destId="{4FAD8232-A2F2-4382-860A-BA566CBAFA70}" srcOrd="1" destOrd="0" parTransId="{15A6DF69-23F1-4B73-A899-695153687E3E}" sibTransId="{99596B9B-CAB5-4F56-88B1-0930026D4992}"/>
    <dgm:cxn modelId="{CF2A8254-A440-4FD7-9B15-696D17A85DCE}" type="presOf" srcId="{F2085099-4DF0-41DF-AA01-E369D4230FD7}" destId="{9F9E3622-1438-486F-BC43-BAFCEA420E0A}" srcOrd="1" destOrd="0" presId="urn:microsoft.com/office/officeart/2005/8/layout/hProcess4"/>
    <dgm:cxn modelId="{20560F55-F479-4A96-9636-F005F3DAA8B3}" srcId="{8E8460EF-20C1-45E5-9893-2330462EBF8F}" destId="{F3A3700E-695F-494D-BB6D-5B0B00B3EBB7}" srcOrd="0" destOrd="0" parTransId="{7E82747B-C96A-4A3B-8499-83FD95203F4B}" sibTransId="{F79DDBDD-FA17-4BAB-8E08-C0A7DE863BD0}"/>
    <dgm:cxn modelId="{2989B475-CCE7-40B9-9946-3A2B24F62714}" srcId="{F3A3700E-695F-494D-BB6D-5B0B00B3EBB7}" destId="{7F474BB6-E835-4C99-9BEF-0534146ABA29}" srcOrd="1" destOrd="0" parTransId="{45A41CAA-18DE-40A7-8C6A-85AF8AC17CE1}" sibTransId="{8566BC25-70A0-4A68-A7DF-BA2C2415286E}"/>
    <dgm:cxn modelId="{910D6858-1C7B-44C5-89E1-187CBD4CEF9A}" type="presOf" srcId="{9FE33C6A-2033-4E98-A11F-5C50BCE7FFCD}" destId="{1F6E91B8-2107-4C5E-94EA-CA17DCDBD862}" srcOrd="0" destOrd="1" presId="urn:microsoft.com/office/officeart/2005/8/layout/hProcess4"/>
    <dgm:cxn modelId="{6FB0E678-F941-45F5-B653-FD5F4F84E581}" type="presOf" srcId="{DDCF5804-BF87-4D4E-80E4-E422525DC3C8}" destId="{78936AB4-715B-4111-89F7-9809F95BDD41}" srcOrd="1" destOrd="1" presId="urn:microsoft.com/office/officeart/2005/8/layout/hProcess4"/>
    <dgm:cxn modelId="{B17EF278-EB0C-41E2-B906-2023EC0EFF89}" type="presOf" srcId="{7B24D0FF-F620-4271-AEE8-FEB8BA0206EA}" destId="{10225F3F-9E5E-48B6-A692-49137240E287}" srcOrd="0" destOrd="0" presId="urn:microsoft.com/office/officeart/2005/8/layout/hProcess4"/>
    <dgm:cxn modelId="{9DB2C683-0B83-434C-B947-1DDAC19A3E6C}" type="presOf" srcId="{44091154-76A0-4D45-8740-4795DF053751}" destId="{9F9E3622-1438-486F-BC43-BAFCEA420E0A}" srcOrd="1" destOrd="4" presId="urn:microsoft.com/office/officeart/2005/8/layout/hProcess4"/>
    <dgm:cxn modelId="{7F111D8B-C9D5-4B81-8053-370D5672B7A5}" srcId="{7CC03664-9EA1-4A08-B5D1-58127442EA29}" destId="{E21BB937-9449-451D-B7E3-A185428FCEB8}" srcOrd="0" destOrd="0" parTransId="{83328707-0BEB-41FD-BD4D-CDDAD1554925}" sibTransId="{2D9FBD0B-9390-4E5F-A877-908D1EB2F088}"/>
    <dgm:cxn modelId="{CB9CF490-F3AF-4157-A713-2AB179816807}" srcId="{F3A3700E-695F-494D-BB6D-5B0B00B3EBB7}" destId="{877DC628-B3C6-4216-9F96-6DCAFC66DAFD}" srcOrd="3" destOrd="0" parTransId="{00638580-EFFF-4F8B-8D9F-0010E7D70C37}" sibTransId="{14F9C566-35CD-44CD-B97E-29B6927304A9}"/>
    <dgm:cxn modelId="{A5EF02A5-4B5A-40AF-BD93-ADC4B22B4CFE}" type="presOf" srcId="{7F474BB6-E835-4C99-9BEF-0534146ABA29}" destId="{8B4EC658-81F8-4D87-8211-1FE9A6367E92}" srcOrd="1" destOrd="2" presId="urn:microsoft.com/office/officeart/2005/8/layout/hProcess4"/>
    <dgm:cxn modelId="{64CFD5A7-2BFA-4C68-B43B-CF8C8EB188B4}" type="presOf" srcId="{4FAD8232-A2F2-4382-860A-BA566CBAFA70}" destId="{8B4EC658-81F8-4D87-8211-1FE9A6367E92}" srcOrd="1" destOrd="8" presId="urn:microsoft.com/office/officeart/2005/8/layout/hProcess4"/>
    <dgm:cxn modelId="{16C58FA9-EE65-4245-AC92-266CABFEB771}" srcId="{2CE847A9-44A5-478D-91AC-B6D8CAA54EAC}" destId="{44091154-76A0-4D45-8740-4795DF053751}" srcOrd="4" destOrd="0" parTransId="{50A928AE-18E1-470C-ADD8-B32B67883B04}" sibTransId="{F97A207F-6473-4DA5-9345-57A8146F71CC}"/>
    <dgm:cxn modelId="{9DED6AAB-8E08-4A7A-BE6F-B7299762A6A0}" srcId="{7B24D0FF-F620-4271-AEE8-FEB8BA0206EA}" destId="{256E0A96-6FA5-49B9-A53F-F2AD1A006581}" srcOrd="2" destOrd="0" parTransId="{DAE4CFCA-034E-4CA8-950A-A42DB9EA0A90}" sibTransId="{96433634-DF83-4586-BB6F-5FA71AEAA1ED}"/>
    <dgm:cxn modelId="{75CD3AB6-9605-4C03-9482-A9BC5CE6937B}" type="presOf" srcId="{7F474BB6-E835-4C99-9BEF-0534146ABA29}" destId="{1F6E91B8-2107-4C5E-94EA-CA17DCDBD862}" srcOrd="0" destOrd="2" presId="urn:microsoft.com/office/officeart/2005/8/layout/hProcess4"/>
    <dgm:cxn modelId="{45E937B8-B031-42FE-838B-14B5C0037DC4}" srcId="{2CE847A9-44A5-478D-91AC-B6D8CAA54EAC}" destId="{85EC39D0-3DB8-47E9-BE47-5DD9489B89B1}" srcOrd="3" destOrd="0" parTransId="{B26690C3-D2D1-4717-91AB-7B7BC1A14770}" sibTransId="{8ADCEE92-4D5D-4738-B75A-40B0FBF175EA}"/>
    <dgm:cxn modelId="{893848B9-04D2-4D3C-862E-F330C319D99F}" type="presOf" srcId="{0E1B117E-007D-448D-B750-1EA71086929D}" destId="{34695B6A-0A8C-428C-8BE1-D810C83F3ED9}" srcOrd="0" destOrd="0" presId="urn:microsoft.com/office/officeart/2005/8/layout/hProcess4"/>
    <dgm:cxn modelId="{CE2785C9-2F46-42EF-8A86-6FA400D461AB}" type="presOf" srcId="{F4B792BE-2F43-43A1-9284-A7B14CD701A1}" destId="{8B4EC658-81F8-4D87-8211-1FE9A6367E92}" srcOrd="1" destOrd="5" presId="urn:microsoft.com/office/officeart/2005/8/layout/hProcess4"/>
    <dgm:cxn modelId="{E935A5C9-CC18-4FB0-9BAB-07BDEE75C7FE}" type="presOf" srcId="{9FE33C6A-2033-4E98-A11F-5C50BCE7FFCD}" destId="{8B4EC658-81F8-4D87-8211-1FE9A6367E92}" srcOrd="1" destOrd="1" presId="urn:microsoft.com/office/officeart/2005/8/layout/hProcess4"/>
    <dgm:cxn modelId="{519525CA-CCC1-4599-A125-0C77D1286F8B}" type="presOf" srcId="{923B3540-7F2A-4C6C-B09F-45B7750C1C31}" destId="{CBA5E334-E6AF-4079-A8A6-482293E37B26}" srcOrd="0" destOrd="2" presId="urn:microsoft.com/office/officeart/2005/8/layout/hProcess4"/>
    <dgm:cxn modelId="{BA32AACC-07E8-47EB-B934-787628A44C44}" srcId="{7B24D0FF-F620-4271-AEE8-FEB8BA0206EA}" destId="{2CE847A9-44A5-478D-91AC-B6D8CAA54EAC}" srcOrd="1" destOrd="0" parTransId="{CE81FFF3-64EA-4336-861F-E89915F2E5B9}" sibTransId="{0E1B117E-007D-448D-B750-1EA71086929D}"/>
    <dgm:cxn modelId="{B676C3D3-3B81-4FF0-AB5E-014D316A6185}" type="presOf" srcId="{F4B792BE-2F43-43A1-9284-A7B14CD701A1}" destId="{1F6E91B8-2107-4C5E-94EA-CA17DCDBD862}" srcOrd="0" destOrd="5" presId="urn:microsoft.com/office/officeart/2005/8/layout/hProcess4"/>
    <dgm:cxn modelId="{C3953CD5-A665-471B-8347-CEDE3C1CE718}" type="presOf" srcId="{D6F5BA6A-7E7A-4AA7-9552-A782AF9614FF}" destId="{78936AB4-715B-4111-89F7-9809F95BDD41}" srcOrd="1" destOrd="0" presId="urn:microsoft.com/office/officeart/2005/8/layout/hProcess4"/>
    <dgm:cxn modelId="{785840D5-B86B-4734-9478-55EABC633789}" type="presOf" srcId="{CCB32B24-7E1D-4908-ACB3-C0286CEBC91F}" destId="{8B4EC658-81F8-4D87-8211-1FE9A6367E92}" srcOrd="1" destOrd="9" presId="urn:microsoft.com/office/officeart/2005/8/layout/hProcess4"/>
    <dgm:cxn modelId="{E4A867D5-8E33-47F4-A020-747F87F99684}" srcId="{256E0A96-6FA5-49B9-A53F-F2AD1A006581}" destId="{DDCF5804-BF87-4D4E-80E4-E422525DC3C8}" srcOrd="1" destOrd="0" parTransId="{282A525E-A66B-4674-B731-AD48887E07C4}" sibTransId="{2117C24F-73C9-4B2E-BE15-C62512F4BA3C}"/>
    <dgm:cxn modelId="{B469D8D9-52B9-4D2B-948A-51AAB7C9C35D}" type="presOf" srcId="{F3A3700E-695F-494D-BB6D-5B0B00B3EBB7}" destId="{8B4EC658-81F8-4D87-8211-1FE9A6367E92}" srcOrd="1" destOrd="0" presId="urn:microsoft.com/office/officeart/2005/8/layout/hProcess4"/>
    <dgm:cxn modelId="{9E676DE2-C6B8-450B-BB21-CC2E379B33B4}" type="presOf" srcId="{DDCF5804-BF87-4D4E-80E4-E422525DC3C8}" destId="{DB98160D-9D8B-4E0E-93B8-9D648402C89E}" srcOrd="0" destOrd="1" presId="urn:microsoft.com/office/officeart/2005/8/layout/hProcess4"/>
    <dgm:cxn modelId="{CDEE2EE3-F93D-4840-A44A-E0880956DE97}" type="presOf" srcId="{F2085099-4DF0-41DF-AA01-E369D4230FD7}" destId="{CBA5E334-E6AF-4079-A8A6-482293E37B26}" srcOrd="0" destOrd="0" presId="urn:microsoft.com/office/officeart/2005/8/layout/hProcess4"/>
    <dgm:cxn modelId="{5B20ECE8-AA57-4C0E-BECD-1C3782F7009E}" type="presOf" srcId="{7CC03664-9EA1-4A08-B5D1-58127442EA29}" destId="{8B4EC658-81F8-4D87-8211-1FE9A6367E92}" srcOrd="1" destOrd="6" presId="urn:microsoft.com/office/officeart/2005/8/layout/hProcess4"/>
    <dgm:cxn modelId="{53872DEC-7CCB-4E18-A36F-40EEF625FEA3}" srcId="{2CE847A9-44A5-478D-91AC-B6D8CAA54EAC}" destId="{923B3540-7F2A-4C6C-B09F-45B7750C1C31}" srcOrd="2" destOrd="0" parTransId="{AB09B71C-D03E-4043-9A83-9ADB6EBA4ACB}" sibTransId="{F7F3AFED-6785-4BA9-BEB2-77ED124D6B62}"/>
    <dgm:cxn modelId="{FF737BF5-8450-44B7-8B49-3000BBA5C921}" type="presOf" srcId="{96CABC12-8A38-4162-AA35-1C696F2F5078}" destId="{AF9F0C1F-5E9A-4325-B349-75393513A63F}" srcOrd="0" destOrd="0" presId="urn:microsoft.com/office/officeart/2005/8/layout/hProcess4"/>
    <dgm:cxn modelId="{A59999FD-2B01-4FE6-9DD1-B1E99225C6A4}" type="presOf" srcId="{877DC628-B3C6-4216-9F96-6DCAFC66DAFD}" destId="{1F6E91B8-2107-4C5E-94EA-CA17DCDBD862}" srcOrd="0" destOrd="4" presId="urn:microsoft.com/office/officeart/2005/8/layout/hProcess4"/>
    <dgm:cxn modelId="{2DB393FE-ED99-495D-B2E5-53B7807DDAF5}" type="presOf" srcId="{E21BB937-9449-451D-B7E3-A185428FCEB8}" destId="{8B4EC658-81F8-4D87-8211-1FE9A6367E92}" srcOrd="1" destOrd="7" presId="urn:microsoft.com/office/officeart/2005/8/layout/hProcess4"/>
    <dgm:cxn modelId="{C1ECDFC8-76A6-4E74-B5E3-052EE7F894F5}" type="presParOf" srcId="{10225F3F-9E5E-48B6-A692-49137240E287}" destId="{62DD5B9C-60B9-45C8-9E25-561BE546474B}" srcOrd="0" destOrd="0" presId="urn:microsoft.com/office/officeart/2005/8/layout/hProcess4"/>
    <dgm:cxn modelId="{9E5A40EA-9571-43E8-AA49-9053B4E13E82}" type="presParOf" srcId="{10225F3F-9E5E-48B6-A692-49137240E287}" destId="{CEB9C786-E054-4C75-BA07-14D60F34009E}" srcOrd="1" destOrd="0" presId="urn:microsoft.com/office/officeart/2005/8/layout/hProcess4"/>
    <dgm:cxn modelId="{6120CCF6-EDFE-4A55-94B3-FC72715C21BC}" type="presParOf" srcId="{10225F3F-9E5E-48B6-A692-49137240E287}" destId="{C3894675-40DC-4B33-92FB-DAF4C3A4F859}" srcOrd="2" destOrd="0" presId="urn:microsoft.com/office/officeart/2005/8/layout/hProcess4"/>
    <dgm:cxn modelId="{9DAA5A9B-B3B8-4FA3-BCFC-032960168AA1}" type="presParOf" srcId="{C3894675-40DC-4B33-92FB-DAF4C3A4F859}" destId="{B7F42B90-AC87-4563-B956-226DF28C512D}" srcOrd="0" destOrd="0" presId="urn:microsoft.com/office/officeart/2005/8/layout/hProcess4"/>
    <dgm:cxn modelId="{AAA524E8-32B5-4554-B473-27DC1511F9DF}" type="presParOf" srcId="{B7F42B90-AC87-4563-B956-226DF28C512D}" destId="{23E397A9-FE83-4450-BFE8-266A063F36E4}" srcOrd="0" destOrd="0" presId="urn:microsoft.com/office/officeart/2005/8/layout/hProcess4"/>
    <dgm:cxn modelId="{71677246-11BD-4A37-BFF8-19ECDF45C0AF}" type="presParOf" srcId="{B7F42B90-AC87-4563-B956-226DF28C512D}" destId="{1F6E91B8-2107-4C5E-94EA-CA17DCDBD862}" srcOrd="1" destOrd="0" presId="urn:microsoft.com/office/officeart/2005/8/layout/hProcess4"/>
    <dgm:cxn modelId="{B2AF15F3-77D6-4127-AFB7-16B571FBF224}" type="presParOf" srcId="{B7F42B90-AC87-4563-B956-226DF28C512D}" destId="{8B4EC658-81F8-4D87-8211-1FE9A6367E92}" srcOrd="2" destOrd="0" presId="urn:microsoft.com/office/officeart/2005/8/layout/hProcess4"/>
    <dgm:cxn modelId="{962446D2-F7A8-4440-9CC9-EC70FC096EF1}" type="presParOf" srcId="{B7F42B90-AC87-4563-B956-226DF28C512D}" destId="{DF6F4622-2F92-458A-AF4D-6279457BEF26}" srcOrd="3" destOrd="0" presId="urn:microsoft.com/office/officeart/2005/8/layout/hProcess4"/>
    <dgm:cxn modelId="{8ABAE13E-9487-4C5D-8CBA-D0D2356021D5}" type="presParOf" srcId="{B7F42B90-AC87-4563-B956-226DF28C512D}" destId="{296ACCE7-97ED-426F-B751-6A012B18E5D2}" srcOrd="4" destOrd="0" presId="urn:microsoft.com/office/officeart/2005/8/layout/hProcess4"/>
    <dgm:cxn modelId="{3903F9F5-172B-4FF2-A501-52B3D969C556}" type="presParOf" srcId="{C3894675-40DC-4B33-92FB-DAF4C3A4F859}" destId="{AF9F0C1F-5E9A-4325-B349-75393513A63F}" srcOrd="1" destOrd="0" presId="urn:microsoft.com/office/officeart/2005/8/layout/hProcess4"/>
    <dgm:cxn modelId="{BD158AAC-A301-4D25-9C36-62E189D26063}" type="presParOf" srcId="{C3894675-40DC-4B33-92FB-DAF4C3A4F859}" destId="{EDEF5115-2106-4619-A7EB-882B26D3D747}" srcOrd="2" destOrd="0" presId="urn:microsoft.com/office/officeart/2005/8/layout/hProcess4"/>
    <dgm:cxn modelId="{94D4BE73-8E90-4B73-8D0A-28DD84FD1E3B}" type="presParOf" srcId="{EDEF5115-2106-4619-A7EB-882B26D3D747}" destId="{DF60B54B-6FA5-48E4-AEAD-15D776216B0C}" srcOrd="0" destOrd="0" presId="urn:microsoft.com/office/officeart/2005/8/layout/hProcess4"/>
    <dgm:cxn modelId="{68F878D2-7515-428F-AC95-FA8E5F26F478}" type="presParOf" srcId="{EDEF5115-2106-4619-A7EB-882B26D3D747}" destId="{CBA5E334-E6AF-4079-A8A6-482293E37B26}" srcOrd="1" destOrd="0" presId="urn:microsoft.com/office/officeart/2005/8/layout/hProcess4"/>
    <dgm:cxn modelId="{3E3D5533-F7F2-452A-BF26-0FA196346C82}" type="presParOf" srcId="{EDEF5115-2106-4619-A7EB-882B26D3D747}" destId="{9F9E3622-1438-486F-BC43-BAFCEA420E0A}" srcOrd="2" destOrd="0" presId="urn:microsoft.com/office/officeart/2005/8/layout/hProcess4"/>
    <dgm:cxn modelId="{79429286-6026-47DA-8809-8005324C84BA}" type="presParOf" srcId="{EDEF5115-2106-4619-A7EB-882B26D3D747}" destId="{94CD1D62-DD80-40C7-B92A-D7A79F94DE16}" srcOrd="3" destOrd="0" presId="urn:microsoft.com/office/officeart/2005/8/layout/hProcess4"/>
    <dgm:cxn modelId="{CFA75151-7ADB-4F66-8808-7C1A35DC329A}" type="presParOf" srcId="{EDEF5115-2106-4619-A7EB-882B26D3D747}" destId="{A443D459-3543-484F-AB80-21E30306BA57}" srcOrd="4" destOrd="0" presId="urn:microsoft.com/office/officeart/2005/8/layout/hProcess4"/>
    <dgm:cxn modelId="{3AFAC3E0-63E8-4E35-9424-17EFAB9C7289}" type="presParOf" srcId="{C3894675-40DC-4B33-92FB-DAF4C3A4F859}" destId="{34695B6A-0A8C-428C-8BE1-D810C83F3ED9}" srcOrd="3" destOrd="0" presId="urn:microsoft.com/office/officeart/2005/8/layout/hProcess4"/>
    <dgm:cxn modelId="{291EA43A-BE59-4969-B635-5314D85C4496}" type="presParOf" srcId="{C3894675-40DC-4B33-92FB-DAF4C3A4F859}" destId="{E464EA3D-1362-4453-BB8E-540573C109AB}" srcOrd="4" destOrd="0" presId="urn:microsoft.com/office/officeart/2005/8/layout/hProcess4"/>
    <dgm:cxn modelId="{41816E77-F884-4F78-91BA-F04B42C85EE9}" type="presParOf" srcId="{E464EA3D-1362-4453-BB8E-540573C109AB}" destId="{B7213B72-FB83-4DEE-A00B-33B184F5CA39}" srcOrd="0" destOrd="0" presId="urn:microsoft.com/office/officeart/2005/8/layout/hProcess4"/>
    <dgm:cxn modelId="{D6828878-79EB-4FFA-8915-4E31F1B2C5E1}" type="presParOf" srcId="{E464EA3D-1362-4453-BB8E-540573C109AB}" destId="{DB98160D-9D8B-4E0E-93B8-9D648402C89E}" srcOrd="1" destOrd="0" presId="urn:microsoft.com/office/officeart/2005/8/layout/hProcess4"/>
    <dgm:cxn modelId="{77BA1419-85DF-410D-94E8-9181AF959F86}" type="presParOf" srcId="{E464EA3D-1362-4453-BB8E-540573C109AB}" destId="{78936AB4-715B-4111-89F7-9809F95BDD41}" srcOrd="2" destOrd="0" presId="urn:microsoft.com/office/officeart/2005/8/layout/hProcess4"/>
    <dgm:cxn modelId="{C02D3144-B5F7-4CEF-B977-5C574BB7953F}" type="presParOf" srcId="{E464EA3D-1362-4453-BB8E-540573C109AB}" destId="{BAE8B051-874E-4F5F-9A39-2857AF52D106}" srcOrd="3" destOrd="0" presId="urn:microsoft.com/office/officeart/2005/8/layout/hProcess4"/>
    <dgm:cxn modelId="{37C443B6-038C-4AC5-BAD6-9DD4883527A6}" type="presParOf" srcId="{E464EA3D-1362-4453-BB8E-540573C109AB}" destId="{243DCEB1-00C3-4AC9-ACE3-60C2875330E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BBB5274-6DAB-423A-9592-C18C61064D60}"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B21F4665-BBED-4955-A181-1A555B68A6BB}">
      <dgm:prSet phldrT="[Tekst]"/>
      <dgm:spPr>
        <a:solidFill>
          <a:srgbClr val="C00000">
            <a:alpha val="90000"/>
          </a:srgbClr>
        </a:solidFill>
        <a:ln>
          <a:noFill/>
        </a:ln>
      </dgm:spPr>
      <dgm:t>
        <a:bodyPr/>
        <a:lstStyle/>
        <a:p>
          <a:r>
            <a:rPr lang="en-US" b="0" i="0">
              <a:solidFill>
                <a:schemeClr val="bg1"/>
              </a:solidFill>
              <a:latin typeface="Arial" panose="020B0604020202020204" pitchFamily="34" charset="0"/>
              <a:cs typeface="Arial" panose="020B0604020202020204" pitchFamily="34" charset="0"/>
            </a:rPr>
            <a:t>LAGGING</a:t>
          </a:r>
        </a:p>
      </dgm:t>
    </dgm:pt>
    <dgm:pt modelId="{1D605B1A-1755-4723-82E6-15CEE28F71CD}" type="parTrans" cxnId="{3726CCB6-849E-4041-83D8-AE55CF80760E}">
      <dgm:prSet/>
      <dgm:spPr/>
      <dgm:t>
        <a:bodyPr/>
        <a:lstStyle/>
        <a:p>
          <a:endParaRPr lang="en-US">
            <a:latin typeface="Arial" panose="020B0604020202020204" pitchFamily="34" charset="0"/>
            <a:cs typeface="Arial" panose="020B0604020202020204" pitchFamily="34" charset="0"/>
          </a:endParaRPr>
        </a:p>
      </dgm:t>
    </dgm:pt>
    <dgm:pt modelId="{6F5FBD39-81D8-43D2-B24B-DC115E09F227}" type="sibTrans" cxnId="{3726CCB6-849E-4041-83D8-AE55CF80760E}">
      <dgm:prSet/>
      <dgm:spPr/>
      <dgm:t>
        <a:bodyPr/>
        <a:lstStyle/>
        <a:p>
          <a:endParaRPr lang="en-US">
            <a:latin typeface="Arial" panose="020B0604020202020204" pitchFamily="34" charset="0"/>
            <a:cs typeface="Arial" panose="020B0604020202020204" pitchFamily="34" charset="0"/>
          </a:endParaRPr>
        </a:p>
      </dgm:t>
    </dgm:pt>
    <dgm:pt modelId="{4FDF58F6-C2DE-46E7-8D3D-006BA3E97C64}">
      <dgm:prSet phldrT="[Tekst]"/>
      <dgm:spPr>
        <a:solidFill>
          <a:schemeClr val="bg1"/>
        </a:solidFill>
        <a:ln>
          <a:solidFill>
            <a:srgbClr val="C00000"/>
          </a:solidFill>
        </a:ln>
      </dgm:spPr>
      <dgm:t>
        <a:bodyPr/>
        <a:lstStyle/>
        <a:p>
          <a:r>
            <a:rPr lang="en-US" b="1">
              <a:solidFill>
                <a:srgbClr val="C00000"/>
              </a:solidFill>
              <a:latin typeface="Arial" panose="020B0604020202020204" pitchFamily="34" charset="0"/>
              <a:cs typeface="Arial" panose="020B0604020202020204" pitchFamily="34" charset="0"/>
            </a:rPr>
            <a:t>0 </a:t>
          </a:r>
          <a:r>
            <a:rPr lang="en-US" err="1">
              <a:solidFill>
                <a:sysClr val="windowText" lastClr="000000"/>
              </a:solidFill>
              <a:latin typeface="Arial" panose="020B0604020202020204" pitchFamily="34" charset="0"/>
              <a:cs typeface="Arial" panose="020B0604020202020204" pitchFamily="34" charset="0"/>
            </a:rPr>
            <a:t>registreerbare</a:t>
          </a:r>
          <a:r>
            <a:rPr lang="en-US">
              <a:solidFill>
                <a:sysClr val="windowText" lastClr="000000"/>
              </a:solidFill>
              <a:latin typeface="Arial" panose="020B0604020202020204" pitchFamily="34" charset="0"/>
              <a:cs typeface="Arial" panose="020B0604020202020204" pitchFamily="34" charset="0"/>
            </a:rPr>
            <a:t> </a:t>
          </a:r>
          <a:r>
            <a:rPr lang="en-US" err="1">
              <a:solidFill>
                <a:sysClr val="windowText" lastClr="000000"/>
              </a:solidFill>
              <a:latin typeface="Arial" panose="020B0604020202020204" pitchFamily="34" charset="0"/>
              <a:cs typeface="Arial" panose="020B0604020202020204" pitchFamily="34" charset="0"/>
            </a:rPr>
            <a:t>letsels</a:t>
          </a:r>
          <a:endParaRPr lang="en-US">
            <a:solidFill>
              <a:sysClr val="windowText" lastClr="000000"/>
            </a:solidFill>
            <a:latin typeface="Arial" panose="020B0604020202020204" pitchFamily="34" charset="0"/>
            <a:cs typeface="Arial" panose="020B0604020202020204" pitchFamily="34" charset="0"/>
          </a:endParaRPr>
        </a:p>
      </dgm:t>
    </dgm:pt>
    <dgm:pt modelId="{6B555F44-F686-4B45-A42B-802AF2F043A1}" type="parTrans" cxnId="{DE4D5D98-B13A-4A72-AD82-3D7C76A6231F}">
      <dgm:prSet/>
      <dgm:spPr/>
      <dgm:t>
        <a:bodyPr/>
        <a:lstStyle/>
        <a:p>
          <a:endParaRPr lang="en-US">
            <a:latin typeface="Arial" panose="020B0604020202020204" pitchFamily="34" charset="0"/>
            <a:cs typeface="Arial" panose="020B0604020202020204" pitchFamily="34" charset="0"/>
          </a:endParaRPr>
        </a:p>
      </dgm:t>
    </dgm:pt>
    <dgm:pt modelId="{F89117FF-8B83-4F64-A214-2EE5EF6CF3C8}" type="sibTrans" cxnId="{DE4D5D98-B13A-4A72-AD82-3D7C76A6231F}">
      <dgm:prSet/>
      <dgm:spPr/>
      <dgm:t>
        <a:bodyPr/>
        <a:lstStyle/>
        <a:p>
          <a:endParaRPr lang="en-US">
            <a:latin typeface="Arial" panose="020B0604020202020204" pitchFamily="34" charset="0"/>
            <a:cs typeface="Arial" panose="020B0604020202020204" pitchFamily="34" charset="0"/>
          </a:endParaRPr>
        </a:p>
      </dgm:t>
    </dgm:pt>
    <dgm:pt modelId="{71EEC6C6-49F9-4D08-8ED4-5AC363957FD5}">
      <dgm:prSet phldrT="[Tekst]" custT="1"/>
      <dgm:spPr>
        <a:solidFill>
          <a:schemeClr val="bg1"/>
        </a:solidFill>
        <a:ln>
          <a:solidFill>
            <a:srgbClr val="00B0F0"/>
          </a:solidFill>
        </a:ln>
      </dgm:spPr>
      <dgm:t>
        <a:bodyPr/>
        <a:lstStyle/>
        <a:p>
          <a:r>
            <a:rPr lang="en-US" sz="1100" b="1">
              <a:solidFill>
                <a:srgbClr val="00B0F0"/>
              </a:solidFill>
              <a:latin typeface="Arial" panose="020B0604020202020204" pitchFamily="34" charset="0"/>
              <a:cs typeface="Arial" panose="020B0604020202020204" pitchFamily="34" charset="0"/>
            </a:rPr>
            <a:t>100% </a:t>
          </a:r>
          <a:r>
            <a:rPr lang="en-US" sz="1100" err="1">
              <a:solidFill>
                <a:sysClr val="windowText" lastClr="000000"/>
              </a:solidFill>
              <a:latin typeface="Arial" panose="020B0604020202020204" pitchFamily="34" charset="0"/>
              <a:cs typeface="Arial" panose="020B0604020202020204" pitchFamily="34" charset="0"/>
            </a:rPr>
            <a:t>registratie</a:t>
          </a:r>
          <a:r>
            <a:rPr lang="en-US" sz="1100">
              <a:solidFill>
                <a:sysClr val="windowText" lastClr="000000"/>
              </a:solidFill>
              <a:latin typeface="Arial" panose="020B0604020202020204" pitchFamily="34" charset="0"/>
              <a:cs typeface="Arial" panose="020B0604020202020204" pitchFamily="34" charset="0"/>
            </a:rPr>
            <a:t> kick-off voor alle </a:t>
          </a:r>
          <a:r>
            <a:rPr lang="en-US" sz="1100" err="1">
              <a:solidFill>
                <a:sysClr val="windowText" lastClr="000000"/>
              </a:solidFill>
              <a:latin typeface="Arial" panose="020B0604020202020204" pitchFamily="34" charset="0"/>
              <a:cs typeface="Arial" panose="020B0604020202020204" pitchFamily="34" charset="0"/>
            </a:rPr>
            <a:t>contractanten</a:t>
          </a:r>
          <a:endParaRPr lang="en-US" sz="1100">
            <a:solidFill>
              <a:sysClr val="windowText" lastClr="000000"/>
            </a:solidFill>
            <a:latin typeface="Arial" panose="020B0604020202020204" pitchFamily="34" charset="0"/>
            <a:cs typeface="Arial" panose="020B0604020202020204" pitchFamily="34" charset="0"/>
          </a:endParaRPr>
        </a:p>
      </dgm:t>
    </dgm:pt>
    <dgm:pt modelId="{50B9A7ED-7B2D-42B9-BF6C-0F9A3E1E6D74}" type="sibTrans" cxnId="{108B61FE-960B-4B25-966B-CD77385EB6D0}">
      <dgm:prSet/>
      <dgm:spPr/>
      <dgm:t>
        <a:bodyPr/>
        <a:lstStyle/>
        <a:p>
          <a:endParaRPr lang="en-US">
            <a:latin typeface="Arial" panose="020B0604020202020204" pitchFamily="34" charset="0"/>
            <a:cs typeface="Arial" panose="020B0604020202020204" pitchFamily="34" charset="0"/>
          </a:endParaRPr>
        </a:p>
      </dgm:t>
    </dgm:pt>
    <dgm:pt modelId="{FF4BFDFF-EBC7-4AAF-A9CD-01EB32E219B4}" type="parTrans" cxnId="{108B61FE-960B-4B25-966B-CD77385EB6D0}">
      <dgm:prSet/>
      <dgm:spPr/>
      <dgm:t>
        <a:bodyPr/>
        <a:lstStyle/>
        <a:p>
          <a:endParaRPr lang="en-US">
            <a:latin typeface="Arial" panose="020B0604020202020204" pitchFamily="34" charset="0"/>
            <a:cs typeface="Arial" panose="020B0604020202020204" pitchFamily="34" charset="0"/>
          </a:endParaRPr>
        </a:p>
      </dgm:t>
    </dgm:pt>
    <dgm:pt modelId="{67F15C16-885C-426F-8265-C2F63AA3FC51}">
      <dgm:prSet phldrT="[Tekst]" custT="1"/>
      <dgm:spPr>
        <a:solidFill>
          <a:schemeClr val="bg1"/>
        </a:solidFill>
        <a:ln>
          <a:solidFill>
            <a:srgbClr val="00B0F0"/>
          </a:solidFill>
        </a:ln>
      </dgm:spPr>
      <dgm:t>
        <a:bodyPr/>
        <a:lstStyle/>
        <a:p>
          <a:r>
            <a:rPr lang="en-US" sz="1100" b="1">
              <a:solidFill>
                <a:srgbClr val="00B0F0"/>
              </a:solidFill>
              <a:latin typeface="Arial" panose="020B0604020202020204" pitchFamily="34" charset="0"/>
              <a:cs typeface="Arial" panose="020B0604020202020204" pitchFamily="34" charset="0"/>
            </a:rPr>
            <a:t>100% </a:t>
          </a:r>
          <a:r>
            <a:rPr lang="en-US" sz="1100">
              <a:solidFill>
                <a:sysClr val="windowText" lastClr="000000"/>
              </a:solidFill>
              <a:latin typeface="Arial" panose="020B0604020202020204" pitchFamily="34" charset="0"/>
              <a:cs typeface="Arial" panose="020B0604020202020204" pitchFamily="34" charset="0"/>
            </a:rPr>
            <a:t>toolbox meetings </a:t>
          </a:r>
          <a:r>
            <a:rPr lang="en-US" sz="1100" err="1">
              <a:solidFill>
                <a:sysClr val="windowText" lastClr="000000"/>
              </a:solidFill>
              <a:latin typeface="Arial" panose="020B0604020202020204" pitchFamily="34" charset="0"/>
              <a:cs typeface="Arial" panose="020B0604020202020204" pitchFamily="34" charset="0"/>
            </a:rPr>
            <a:t>voor</a:t>
          </a:r>
          <a:r>
            <a:rPr lang="en-US" sz="1100">
              <a:solidFill>
                <a:sysClr val="windowText" lastClr="000000"/>
              </a:solidFill>
              <a:latin typeface="Arial" panose="020B0604020202020204" pitchFamily="34" charset="0"/>
              <a:cs typeface="Arial" panose="020B0604020202020204" pitchFamily="34" charset="0"/>
            </a:rPr>
            <a:t> </a:t>
          </a:r>
          <a:r>
            <a:rPr lang="en-US" sz="1100" err="1">
              <a:solidFill>
                <a:sysClr val="windowText" lastClr="000000"/>
              </a:solidFill>
              <a:latin typeface="Arial" panose="020B0604020202020204" pitchFamily="34" charset="0"/>
              <a:cs typeface="Arial" panose="020B0604020202020204" pitchFamily="34" charset="0"/>
            </a:rPr>
            <a:t>aanvang</a:t>
          </a:r>
          <a:r>
            <a:rPr lang="en-US" sz="1100">
              <a:solidFill>
                <a:sysClr val="windowText" lastClr="000000"/>
              </a:solidFill>
              <a:latin typeface="Arial" panose="020B0604020202020204" pitchFamily="34" charset="0"/>
              <a:cs typeface="Arial" panose="020B0604020202020204" pitchFamily="34" charset="0"/>
            </a:rPr>
            <a:t> van </a:t>
          </a:r>
          <a:r>
            <a:rPr lang="en-US" sz="1100" err="1">
              <a:solidFill>
                <a:sysClr val="windowText" lastClr="000000"/>
              </a:solidFill>
              <a:latin typeface="Arial" panose="020B0604020202020204" pitchFamily="34" charset="0"/>
              <a:cs typeface="Arial" panose="020B0604020202020204" pitchFamily="34" charset="0"/>
            </a:rPr>
            <a:t>elke</a:t>
          </a:r>
          <a:r>
            <a:rPr lang="en-US" sz="1100">
              <a:solidFill>
                <a:sysClr val="windowText" lastClr="000000"/>
              </a:solidFill>
              <a:latin typeface="Arial" panose="020B0604020202020204" pitchFamily="34" charset="0"/>
              <a:cs typeface="Arial" panose="020B0604020202020204" pitchFamily="34" charset="0"/>
            </a:rPr>
            <a:t> </a:t>
          </a:r>
          <a:r>
            <a:rPr lang="en-US" sz="1100" err="1">
              <a:solidFill>
                <a:sysClr val="windowText" lastClr="000000"/>
              </a:solidFill>
              <a:latin typeface="Arial" panose="020B0604020202020204" pitchFamily="34" charset="0"/>
              <a:cs typeface="Arial" panose="020B0604020202020204" pitchFamily="34" charset="0"/>
            </a:rPr>
            <a:t>klus</a:t>
          </a:r>
          <a:endParaRPr lang="en-US" sz="1100">
            <a:solidFill>
              <a:sysClr val="windowText" lastClr="000000"/>
            </a:solidFill>
            <a:latin typeface="Arial" panose="020B0604020202020204" pitchFamily="34" charset="0"/>
            <a:cs typeface="Arial" panose="020B0604020202020204" pitchFamily="34" charset="0"/>
          </a:endParaRPr>
        </a:p>
      </dgm:t>
    </dgm:pt>
    <dgm:pt modelId="{43CBE833-DAF2-402A-B655-CE59DE950D00}" type="sibTrans" cxnId="{A8281A90-2B63-473E-864A-3DF1A94A8549}">
      <dgm:prSet/>
      <dgm:spPr/>
      <dgm:t>
        <a:bodyPr/>
        <a:lstStyle/>
        <a:p>
          <a:endParaRPr lang="en-US">
            <a:latin typeface="Arial" panose="020B0604020202020204" pitchFamily="34" charset="0"/>
            <a:cs typeface="Arial" panose="020B0604020202020204" pitchFamily="34" charset="0"/>
          </a:endParaRPr>
        </a:p>
      </dgm:t>
    </dgm:pt>
    <dgm:pt modelId="{6F90005F-DEC3-4BCE-8403-04955096494F}" type="parTrans" cxnId="{A8281A90-2B63-473E-864A-3DF1A94A8549}">
      <dgm:prSet/>
      <dgm:spPr/>
      <dgm:t>
        <a:bodyPr/>
        <a:lstStyle/>
        <a:p>
          <a:endParaRPr lang="en-US">
            <a:latin typeface="Arial" panose="020B0604020202020204" pitchFamily="34" charset="0"/>
            <a:cs typeface="Arial" panose="020B0604020202020204" pitchFamily="34" charset="0"/>
          </a:endParaRPr>
        </a:p>
      </dgm:t>
    </dgm:pt>
    <dgm:pt modelId="{68E2D06A-9481-4900-91DA-08EA522C9DC0}">
      <dgm:prSet phldrT="[Tekst]" custT="1"/>
      <dgm:spPr>
        <a:solidFill>
          <a:schemeClr val="bg1"/>
        </a:solidFill>
        <a:ln>
          <a:solidFill>
            <a:srgbClr val="00B0F0"/>
          </a:solidFill>
        </a:ln>
      </dgm:spPr>
      <dgm:t>
        <a:bodyPr/>
        <a:lstStyle/>
        <a:p>
          <a:r>
            <a:rPr lang="en-US" sz="1100" b="1">
              <a:solidFill>
                <a:srgbClr val="00B0F0"/>
              </a:solidFill>
              <a:latin typeface="Arial" panose="020B0604020202020204" pitchFamily="34" charset="0"/>
              <a:cs typeface="Arial" panose="020B0604020202020204" pitchFamily="34" charset="0"/>
            </a:rPr>
            <a:t>1 </a:t>
          </a:r>
          <a:r>
            <a:rPr lang="en-US" sz="1100" err="1">
              <a:solidFill>
                <a:sysClr val="windowText" lastClr="000000"/>
              </a:solidFill>
              <a:latin typeface="Arial" panose="020B0604020202020204" pitchFamily="34" charset="0"/>
              <a:cs typeface="Arial" panose="020B0604020202020204" pitchFamily="34" charset="0"/>
            </a:rPr>
            <a:t>veiligheids-inspectie</a:t>
          </a:r>
          <a:r>
            <a:rPr lang="en-US" sz="1100">
              <a:solidFill>
                <a:sysClr val="windowText" lastClr="000000"/>
              </a:solidFill>
              <a:latin typeface="Arial" panose="020B0604020202020204" pitchFamily="34" charset="0"/>
              <a:cs typeface="Arial" panose="020B0604020202020204" pitchFamily="34" charset="0"/>
            </a:rPr>
            <a:t> per </a:t>
          </a:r>
          <a:r>
            <a:rPr lang="en-US" sz="1100" err="1">
              <a:solidFill>
                <a:sysClr val="windowText" lastClr="000000"/>
              </a:solidFill>
              <a:latin typeface="Arial" panose="020B0604020202020204" pitchFamily="34" charset="0"/>
              <a:cs typeface="Arial" panose="020B0604020202020204" pitchFamily="34" charset="0"/>
            </a:rPr>
            <a:t>dag</a:t>
          </a:r>
          <a:r>
            <a:rPr lang="en-US" sz="1100">
              <a:solidFill>
                <a:sysClr val="windowText" lastClr="000000"/>
              </a:solidFill>
              <a:latin typeface="Arial" panose="020B0604020202020204" pitchFamily="34" charset="0"/>
              <a:cs typeface="Arial" panose="020B0604020202020204" pitchFamily="34" charset="0"/>
            </a:rPr>
            <a:t> door </a:t>
          </a:r>
          <a:r>
            <a:rPr lang="en-US" sz="1100" err="1">
              <a:solidFill>
                <a:sysClr val="windowText" lastClr="000000"/>
              </a:solidFill>
              <a:latin typeface="Arial" panose="020B0604020202020204" pitchFamily="34" charset="0"/>
              <a:cs typeface="Arial" panose="020B0604020202020204" pitchFamily="34" charset="0"/>
            </a:rPr>
            <a:t>elke</a:t>
          </a:r>
          <a:r>
            <a:rPr lang="en-US" sz="1100">
              <a:solidFill>
                <a:sysClr val="windowText" lastClr="000000"/>
              </a:solidFill>
              <a:latin typeface="Arial" panose="020B0604020202020204" pitchFamily="34" charset="0"/>
              <a:cs typeface="Arial" panose="020B0604020202020204" pitchFamily="34" charset="0"/>
            </a:rPr>
            <a:t> contractor</a:t>
          </a:r>
        </a:p>
      </dgm:t>
    </dgm:pt>
    <dgm:pt modelId="{DAC1A92A-BF9F-4DC1-8931-6B26192399C7}" type="sibTrans" cxnId="{EDF7F9E0-159C-46B8-AC1E-CF3A5584E511}">
      <dgm:prSet/>
      <dgm:spPr/>
      <dgm:t>
        <a:bodyPr/>
        <a:lstStyle/>
        <a:p>
          <a:endParaRPr lang="en-US">
            <a:latin typeface="Arial" panose="020B0604020202020204" pitchFamily="34" charset="0"/>
            <a:cs typeface="Arial" panose="020B0604020202020204" pitchFamily="34" charset="0"/>
          </a:endParaRPr>
        </a:p>
      </dgm:t>
    </dgm:pt>
    <dgm:pt modelId="{4A339D97-04BE-4CE4-B14C-9E7B246434BD}" type="parTrans" cxnId="{EDF7F9E0-159C-46B8-AC1E-CF3A5584E511}">
      <dgm:prSet/>
      <dgm:spPr/>
      <dgm:t>
        <a:bodyPr/>
        <a:lstStyle/>
        <a:p>
          <a:endParaRPr lang="en-US">
            <a:latin typeface="Arial" panose="020B0604020202020204" pitchFamily="34" charset="0"/>
            <a:cs typeface="Arial" panose="020B0604020202020204" pitchFamily="34" charset="0"/>
          </a:endParaRPr>
        </a:p>
      </dgm:t>
    </dgm:pt>
    <dgm:pt modelId="{D20030DD-6AED-4628-839A-72DB3ECC4886}">
      <dgm:prSet phldrT="[Tekst]"/>
      <dgm:spPr>
        <a:solidFill>
          <a:srgbClr val="00B0F0">
            <a:alpha val="90000"/>
          </a:srgbClr>
        </a:solidFill>
        <a:ln>
          <a:noFill/>
        </a:ln>
      </dgm:spPr>
      <dgm:t>
        <a:bodyPr/>
        <a:lstStyle/>
        <a:p>
          <a:r>
            <a:rPr lang="en-US">
              <a:solidFill>
                <a:schemeClr val="bg1"/>
              </a:solidFill>
              <a:latin typeface="Arial" panose="020B0604020202020204" pitchFamily="34" charset="0"/>
              <a:cs typeface="Arial" panose="020B0604020202020204" pitchFamily="34" charset="0"/>
            </a:rPr>
            <a:t>LEIDING</a:t>
          </a:r>
        </a:p>
      </dgm:t>
    </dgm:pt>
    <dgm:pt modelId="{643FE50B-85BE-46A1-A6D2-245FB9475EE5}" type="sibTrans" cxnId="{B6B9B92E-702F-43B7-80BA-34680AC49E70}">
      <dgm:prSet/>
      <dgm:spPr/>
      <dgm:t>
        <a:bodyPr/>
        <a:lstStyle/>
        <a:p>
          <a:endParaRPr lang="en-US">
            <a:latin typeface="Arial" panose="020B0604020202020204" pitchFamily="34" charset="0"/>
            <a:cs typeface="Arial" panose="020B0604020202020204" pitchFamily="34" charset="0"/>
          </a:endParaRPr>
        </a:p>
      </dgm:t>
    </dgm:pt>
    <dgm:pt modelId="{C3A697E8-4867-4A34-BB67-4947C18FBE71}" type="parTrans" cxnId="{B6B9B92E-702F-43B7-80BA-34680AC49E70}">
      <dgm:prSet/>
      <dgm:spPr/>
      <dgm:t>
        <a:bodyPr/>
        <a:lstStyle/>
        <a:p>
          <a:endParaRPr lang="en-US">
            <a:latin typeface="Arial" panose="020B0604020202020204" pitchFamily="34" charset="0"/>
            <a:cs typeface="Arial" panose="020B0604020202020204" pitchFamily="34" charset="0"/>
          </a:endParaRPr>
        </a:p>
      </dgm:t>
    </dgm:pt>
    <dgm:pt modelId="{D1F76CC6-A383-4C23-8C7F-759AC068C930}" type="pres">
      <dgm:prSet presAssocID="{CBBB5274-6DAB-423A-9592-C18C61064D60}" presName="outerComposite" presStyleCnt="0">
        <dgm:presLayoutVars>
          <dgm:chMax val="2"/>
          <dgm:animLvl val="lvl"/>
          <dgm:resizeHandles val="exact"/>
        </dgm:presLayoutVars>
      </dgm:prSet>
      <dgm:spPr/>
    </dgm:pt>
    <dgm:pt modelId="{2F0A74A0-7730-47CB-AC48-22BE028DAF6E}" type="pres">
      <dgm:prSet presAssocID="{CBBB5274-6DAB-423A-9592-C18C61064D60}" presName="dummyMaxCanvas" presStyleCnt="0"/>
      <dgm:spPr/>
    </dgm:pt>
    <dgm:pt modelId="{FC7BA678-2386-422A-81A6-3472F2B2A8B5}" type="pres">
      <dgm:prSet presAssocID="{CBBB5274-6DAB-423A-9592-C18C61064D60}" presName="parentComposite" presStyleCnt="0"/>
      <dgm:spPr/>
    </dgm:pt>
    <dgm:pt modelId="{6521DFE4-D6E9-48FB-B046-29D8D1D9436F}" type="pres">
      <dgm:prSet presAssocID="{CBBB5274-6DAB-423A-9592-C18C61064D60}" presName="parent1" presStyleLbl="alignAccFollowNode1" presStyleIdx="0" presStyleCnt="4" custScaleY="44994">
        <dgm:presLayoutVars>
          <dgm:chMax val="4"/>
        </dgm:presLayoutVars>
      </dgm:prSet>
      <dgm:spPr/>
    </dgm:pt>
    <dgm:pt modelId="{A1F36932-18AC-4942-B0E9-6B9232F7F368}" type="pres">
      <dgm:prSet presAssocID="{CBBB5274-6DAB-423A-9592-C18C61064D60}" presName="parent2" presStyleLbl="alignAccFollowNode1" presStyleIdx="1" presStyleCnt="4" custScaleY="44994">
        <dgm:presLayoutVars>
          <dgm:chMax val="4"/>
        </dgm:presLayoutVars>
      </dgm:prSet>
      <dgm:spPr/>
    </dgm:pt>
    <dgm:pt modelId="{E92386BF-0C3A-48B9-AEBD-1C050F2A52A7}" type="pres">
      <dgm:prSet presAssocID="{CBBB5274-6DAB-423A-9592-C18C61064D60}" presName="childrenComposite" presStyleCnt="0"/>
      <dgm:spPr/>
    </dgm:pt>
    <dgm:pt modelId="{6E1280DF-C80D-487D-B762-29661BB06638}" type="pres">
      <dgm:prSet presAssocID="{CBBB5274-6DAB-423A-9592-C18C61064D60}" presName="dummyMaxCanvas_ChildArea" presStyleCnt="0"/>
      <dgm:spPr/>
    </dgm:pt>
    <dgm:pt modelId="{4E6E4570-29E2-4750-AEFC-2831A9F359D3}" type="pres">
      <dgm:prSet presAssocID="{CBBB5274-6DAB-423A-9592-C18C61064D60}" presName="fulcrum" presStyleLbl="alignAccFollowNode1" presStyleIdx="2" presStyleCnt="4"/>
      <dgm:spPr>
        <a:solidFill>
          <a:schemeClr val="bg1">
            <a:lumMod val="50000"/>
            <a:alpha val="90000"/>
          </a:schemeClr>
        </a:solidFill>
        <a:ln>
          <a:noFill/>
        </a:ln>
      </dgm:spPr>
    </dgm:pt>
    <dgm:pt modelId="{4E753D45-E4C8-490C-B72F-4E0EFAC83A87}" type="pres">
      <dgm:prSet presAssocID="{CBBB5274-6DAB-423A-9592-C18C61064D60}" presName="balance_13" presStyleLbl="alignAccFollowNode1" presStyleIdx="3" presStyleCnt="4">
        <dgm:presLayoutVars>
          <dgm:bulletEnabled val="1"/>
        </dgm:presLayoutVars>
      </dgm:prSet>
      <dgm:spPr>
        <a:solidFill>
          <a:schemeClr val="bg1">
            <a:lumMod val="50000"/>
            <a:alpha val="90000"/>
          </a:schemeClr>
        </a:solidFill>
        <a:ln>
          <a:noFill/>
        </a:ln>
      </dgm:spPr>
    </dgm:pt>
    <dgm:pt modelId="{62F4750B-20D5-4846-81DE-28E1EB94C2AB}" type="pres">
      <dgm:prSet presAssocID="{CBBB5274-6DAB-423A-9592-C18C61064D60}" presName="right_13_1" presStyleLbl="node1" presStyleIdx="0" presStyleCnt="4" custScaleX="123908" custScaleY="112792" custLinFactNeighborX="-11019" custLinFactNeighborY="-2332">
        <dgm:presLayoutVars>
          <dgm:bulletEnabled val="1"/>
        </dgm:presLayoutVars>
      </dgm:prSet>
      <dgm:spPr/>
    </dgm:pt>
    <dgm:pt modelId="{49F7AAE9-0630-498A-A2C2-E669CF59123C}" type="pres">
      <dgm:prSet presAssocID="{CBBB5274-6DAB-423A-9592-C18C61064D60}" presName="right_13_2" presStyleLbl="node1" presStyleIdx="1" presStyleCnt="4" custScaleX="127638" custScaleY="115952" custLinFactNeighborX="-9406" custLinFactNeighborY="-13763">
        <dgm:presLayoutVars>
          <dgm:bulletEnabled val="1"/>
        </dgm:presLayoutVars>
      </dgm:prSet>
      <dgm:spPr/>
    </dgm:pt>
    <dgm:pt modelId="{C3980912-AE79-4DC5-9697-3129FDD6F38F}" type="pres">
      <dgm:prSet presAssocID="{CBBB5274-6DAB-423A-9592-C18C61064D60}" presName="right_13_3" presStyleLbl="node1" presStyleIdx="2" presStyleCnt="4" custScaleX="130791" custScaleY="113907" custLinFactNeighborX="-10955" custLinFactNeighborY="-21539">
        <dgm:presLayoutVars>
          <dgm:bulletEnabled val="1"/>
        </dgm:presLayoutVars>
      </dgm:prSet>
      <dgm:spPr/>
    </dgm:pt>
    <dgm:pt modelId="{6B05A8AE-3873-499F-8E86-425F3AE26E6C}" type="pres">
      <dgm:prSet presAssocID="{CBBB5274-6DAB-423A-9592-C18C61064D60}" presName="left_13_1" presStyleLbl="node1" presStyleIdx="3" presStyleCnt="4" custScaleX="111254" custScaleY="114469">
        <dgm:presLayoutVars>
          <dgm:bulletEnabled val="1"/>
        </dgm:presLayoutVars>
      </dgm:prSet>
      <dgm:spPr/>
    </dgm:pt>
  </dgm:ptLst>
  <dgm:cxnLst>
    <dgm:cxn modelId="{4B125A0B-2AFF-4212-BD4E-ECF6EEDF5DA1}" type="presOf" srcId="{71EEC6C6-49F9-4D08-8ED4-5AC363957FD5}" destId="{C3980912-AE79-4DC5-9697-3129FDD6F38F}" srcOrd="0" destOrd="0" presId="urn:microsoft.com/office/officeart/2005/8/layout/balance1"/>
    <dgm:cxn modelId="{AA54710C-8670-4795-8D47-A105B5122C09}" type="presOf" srcId="{B21F4665-BBED-4955-A181-1A555B68A6BB}" destId="{6521DFE4-D6E9-48FB-B046-29D8D1D9436F}" srcOrd="0" destOrd="0" presId="urn:microsoft.com/office/officeart/2005/8/layout/balance1"/>
    <dgm:cxn modelId="{B6B9B92E-702F-43B7-80BA-34680AC49E70}" srcId="{CBBB5274-6DAB-423A-9592-C18C61064D60}" destId="{D20030DD-6AED-4628-839A-72DB3ECC4886}" srcOrd="1" destOrd="0" parTransId="{C3A697E8-4867-4A34-BB67-4947C18FBE71}" sibTransId="{643FE50B-85BE-46A1-A6D2-245FB9475EE5}"/>
    <dgm:cxn modelId="{DBDB7166-1727-4D5E-AEBC-E995634154AF}" type="presOf" srcId="{4FDF58F6-C2DE-46E7-8D3D-006BA3E97C64}" destId="{6B05A8AE-3873-499F-8E86-425F3AE26E6C}" srcOrd="0" destOrd="0" presId="urn:microsoft.com/office/officeart/2005/8/layout/balance1"/>
    <dgm:cxn modelId="{E20AE054-9179-4CD7-87A0-DC65ABC9D993}" type="presOf" srcId="{CBBB5274-6DAB-423A-9592-C18C61064D60}" destId="{D1F76CC6-A383-4C23-8C7F-759AC068C930}" srcOrd="0" destOrd="0" presId="urn:microsoft.com/office/officeart/2005/8/layout/balance1"/>
    <dgm:cxn modelId="{E363F777-EA6C-4EE2-AAEA-F3609FC5AA58}" type="presOf" srcId="{D20030DD-6AED-4628-839A-72DB3ECC4886}" destId="{A1F36932-18AC-4942-B0E9-6B9232F7F368}" srcOrd="0" destOrd="0" presId="urn:microsoft.com/office/officeart/2005/8/layout/balance1"/>
    <dgm:cxn modelId="{A8281A90-2B63-473E-864A-3DF1A94A8549}" srcId="{D20030DD-6AED-4628-839A-72DB3ECC4886}" destId="{67F15C16-885C-426F-8265-C2F63AA3FC51}" srcOrd="1" destOrd="0" parTransId="{6F90005F-DEC3-4BCE-8403-04955096494F}" sibTransId="{43CBE833-DAF2-402A-B655-CE59DE950D00}"/>
    <dgm:cxn modelId="{DE4D5D98-B13A-4A72-AD82-3D7C76A6231F}" srcId="{B21F4665-BBED-4955-A181-1A555B68A6BB}" destId="{4FDF58F6-C2DE-46E7-8D3D-006BA3E97C64}" srcOrd="0" destOrd="0" parTransId="{6B555F44-F686-4B45-A42B-802AF2F043A1}" sibTransId="{F89117FF-8B83-4F64-A214-2EE5EF6CF3C8}"/>
    <dgm:cxn modelId="{0AFB6DAE-A589-4149-A855-C2D20BE582DB}" type="presOf" srcId="{68E2D06A-9481-4900-91DA-08EA522C9DC0}" destId="{62F4750B-20D5-4846-81DE-28E1EB94C2AB}" srcOrd="0" destOrd="0" presId="urn:microsoft.com/office/officeart/2005/8/layout/balance1"/>
    <dgm:cxn modelId="{3726CCB6-849E-4041-83D8-AE55CF80760E}" srcId="{CBBB5274-6DAB-423A-9592-C18C61064D60}" destId="{B21F4665-BBED-4955-A181-1A555B68A6BB}" srcOrd="0" destOrd="0" parTransId="{1D605B1A-1755-4723-82E6-15CEE28F71CD}" sibTransId="{6F5FBD39-81D8-43D2-B24B-DC115E09F227}"/>
    <dgm:cxn modelId="{724847DE-D7F5-4263-8039-5C40B070F2A0}" type="presOf" srcId="{67F15C16-885C-426F-8265-C2F63AA3FC51}" destId="{49F7AAE9-0630-498A-A2C2-E669CF59123C}" srcOrd="0" destOrd="0" presId="urn:microsoft.com/office/officeart/2005/8/layout/balance1"/>
    <dgm:cxn modelId="{EDF7F9E0-159C-46B8-AC1E-CF3A5584E511}" srcId="{D20030DD-6AED-4628-839A-72DB3ECC4886}" destId="{68E2D06A-9481-4900-91DA-08EA522C9DC0}" srcOrd="0" destOrd="0" parTransId="{4A339D97-04BE-4CE4-B14C-9E7B246434BD}" sibTransId="{DAC1A92A-BF9F-4DC1-8931-6B26192399C7}"/>
    <dgm:cxn modelId="{108B61FE-960B-4B25-966B-CD77385EB6D0}" srcId="{D20030DD-6AED-4628-839A-72DB3ECC4886}" destId="{71EEC6C6-49F9-4D08-8ED4-5AC363957FD5}" srcOrd="2" destOrd="0" parTransId="{FF4BFDFF-EBC7-4AAF-A9CD-01EB32E219B4}" sibTransId="{50B9A7ED-7B2D-42B9-BF6C-0F9A3E1E6D74}"/>
    <dgm:cxn modelId="{962AA1B5-CE80-4C0A-8A2B-CB7BB91DA31F}" type="presParOf" srcId="{D1F76CC6-A383-4C23-8C7F-759AC068C930}" destId="{2F0A74A0-7730-47CB-AC48-22BE028DAF6E}" srcOrd="0" destOrd="0" presId="urn:microsoft.com/office/officeart/2005/8/layout/balance1"/>
    <dgm:cxn modelId="{A23D939A-7143-469D-982D-3D8EC86ED131}" type="presParOf" srcId="{D1F76CC6-A383-4C23-8C7F-759AC068C930}" destId="{FC7BA678-2386-422A-81A6-3472F2B2A8B5}" srcOrd="1" destOrd="0" presId="urn:microsoft.com/office/officeart/2005/8/layout/balance1"/>
    <dgm:cxn modelId="{DAD8FFB6-65C9-4A70-9DA6-4845523E4F68}" type="presParOf" srcId="{FC7BA678-2386-422A-81A6-3472F2B2A8B5}" destId="{6521DFE4-D6E9-48FB-B046-29D8D1D9436F}" srcOrd="0" destOrd="0" presId="urn:microsoft.com/office/officeart/2005/8/layout/balance1"/>
    <dgm:cxn modelId="{A8ABC187-A5DB-458C-9145-8234DEFEEEA5}" type="presParOf" srcId="{FC7BA678-2386-422A-81A6-3472F2B2A8B5}" destId="{A1F36932-18AC-4942-B0E9-6B9232F7F368}" srcOrd="1" destOrd="0" presId="urn:microsoft.com/office/officeart/2005/8/layout/balance1"/>
    <dgm:cxn modelId="{B3073F03-3F07-480C-AD9F-266AA1EB9579}" type="presParOf" srcId="{D1F76CC6-A383-4C23-8C7F-759AC068C930}" destId="{E92386BF-0C3A-48B9-AEBD-1C050F2A52A7}" srcOrd="2" destOrd="0" presId="urn:microsoft.com/office/officeart/2005/8/layout/balance1"/>
    <dgm:cxn modelId="{77AAEAD3-6669-4880-BBAB-A381B9B012CA}" type="presParOf" srcId="{E92386BF-0C3A-48B9-AEBD-1C050F2A52A7}" destId="{6E1280DF-C80D-487D-B762-29661BB06638}" srcOrd="0" destOrd="0" presId="urn:microsoft.com/office/officeart/2005/8/layout/balance1"/>
    <dgm:cxn modelId="{42C8E06E-37E9-47FD-B1A8-E6401731C2D7}" type="presParOf" srcId="{E92386BF-0C3A-48B9-AEBD-1C050F2A52A7}" destId="{4E6E4570-29E2-4750-AEFC-2831A9F359D3}" srcOrd="1" destOrd="0" presId="urn:microsoft.com/office/officeart/2005/8/layout/balance1"/>
    <dgm:cxn modelId="{6FAE90AB-2300-4EE6-8AAA-6B309D108F5A}" type="presParOf" srcId="{E92386BF-0C3A-48B9-AEBD-1C050F2A52A7}" destId="{4E753D45-E4C8-490C-B72F-4E0EFAC83A87}" srcOrd="2" destOrd="0" presId="urn:microsoft.com/office/officeart/2005/8/layout/balance1"/>
    <dgm:cxn modelId="{FCF612F4-F7DC-4AEC-A08A-51B85F2E7041}" type="presParOf" srcId="{E92386BF-0C3A-48B9-AEBD-1C050F2A52A7}" destId="{62F4750B-20D5-4846-81DE-28E1EB94C2AB}" srcOrd="3" destOrd="0" presId="urn:microsoft.com/office/officeart/2005/8/layout/balance1"/>
    <dgm:cxn modelId="{7D2450A3-2272-47BC-8DEF-0298090FAD48}" type="presParOf" srcId="{E92386BF-0C3A-48B9-AEBD-1C050F2A52A7}" destId="{49F7AAE9-0630-498A-A2C2-E669CF59123C}" srcOrd="4" destOrd="0" presId="urn:microsoft.com/office/officeart/2005/8/layout/balance1"/>
    <dgm:cxn modelId="{4392E9F4-21EA-488F-985D-DA73C0A3151E}" type="presParOf" srcId="{E92386BF-0C3A-48B9-AEBD-1C050F2A52A7}" destId="{C3980912-AE79-4DC5-9697-3129FDD6F38F}" srcOrd="5" destOrd="0" presId="urn:microsoft.com/office/officeart/2005/8/layout/balance1"/>
    <dgm:cxn modelId="{C9378D99-A863-442A-A980-0BD0C5FC404A}" type="presParOf" srcId="{E92386BF-0C3A-48B9-AEBD-1C050F2A52A7}" destId="{6B05A8AE-3873-499F-8E86-425F3AE26E6C}"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E91B8-2107-4C5E-94EA-CA17DCDBD862}">
      <dsp:nvSpPr>
        <dsp:cNvPr id="0" name=""/>
        <dsp:cNvSpPr/>
      </dsp:nvSpPr>
      <dsp:spPr>
        <a:xfrm>
          <a:off x="1036" y="1185123"/>
          <a:ext cx="2259946" cy="2140225"/>
        </a:xfrm>
        <a:prstGeom prst="roundRect">
          <a:avLst>
            <a:gd name="adj" fmla="val 10000"/>
          </a:avLst>
        </a:prstGeom>
        <a:solidFill>
          <a:schemeClr val="lt1">
            <a:alpha val="90000"/>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nl-BE" sz="1100" kern="1200"/>
            <a:t>Safety reviews </a:t>
          </a:r>
          <a:endParaRPr lang="en-US" sz="1100" kern="1200"/>
        </a:p>
        <a:p>
          <a:pPr marL="114300" lvl="2" indent="-57150" algn="l" defTabSz="488950">
            <a:lnSpc>
              <a:spcPct val="90000"/>
            </a:lnSpc>
            <a:spcBef>
              <a:spcPct val="0"/>
            </a:spcBef>
            <a:spcAft>
              <a:spcPct val="15000"/>
            </a:spcAft>
            <a:buChar char="•"/>
          </a:pPr>
          <a:r>
            <a:rPr lang="nl-BE" sz="1100" kern="1200"/>
            <a:t>Job </a:t>
          </a:r>
          <a:r>
            <a:rPr lang="nl-BE" sz="1100" kern="1200" err="1"/>
            <a:t>safety</a:t>
          </a:r>
          <a:r>
            <a:rPr lang="nl-BE" sz="1100" kern="1200"/>
            <a:t> analysis</a:t>
          </a:r>
          <a:endParaRPr lang="en-US" sz="1100" kern="1200"/>
        </a:p>
        <a:p>
          <a:pPr marL="114300" lvl="2" indent="-57150" algn="l" defTabSz="488950">
            <a:lnSpc>
              <a:spcPct val="90000"/>
            </a:lnSpc>
            <a:spcBef>
              <a:spcPct val="0"/>
            </a:spcBef>
            <a:spcAft>
              <a:spcPct val="15000"/>
            </a:spcAft>
            <a:buChar char="•"/>
          </a:pPr>
          <a:r>
            <a:rPr lang="nl-BE" sz="1100" kern="1200"/>
            <a:t>Toegangsformulieren voor besloten ruimtes </a:t>
          </a:r>
          <a:endParaRPr lang="en-US" sz="1100" kern="1200"/>
        </a:p>
        <a:p>
          <a:pPr marL="114300" lvl="2" indent="-57150" algn="l" defTabSz="488950">
            <a:lnSpc>
              <a:spcPct val="90000"/>
            </a:lnSpc>
            <a:spcBef>
              <a:spcPct val="0"/>
            </a:spcBef>
            <a:spcAft>
              <a:spcPct val="15000"/>
            </a:spcAft>
            <a:buChar char="•"/>
          </a:pPr>
          <a:r>
            <a:rPr lang="nl-BE" sz="1100" kern="1200"/>
            <a:t>Evacuatie-bladen </a:t>
          </a:r>
          <a:endParaRPr lang="en-US" sz="1100" kern="1200"/>
        </a:p>
        <a:p>
          <a:pPr marL="114300" lvl="2" indent="-57150" algn="l" defTabSz="488950">
            <a:lnSpc>
              <a:spcPct val="90000"/>
            </a:lnSpc>
            <a:spcBef>
              <a:spcPct val="0"/>
            </a:spcBef>
            <a:spcAft>
              <a:spcPct val="15000"/>
            </a:spcAft>
            <a:buChar char="•"/>
          </a:pPr>
          <a:r>
            <a:rPr lang="nl-BE" sz="1100" kern="1200"/>
            <a:t>Hijs-plannen </a:t>
          </a:r>
          <a:endParaRPr lang="en-US" sz="1100" kern="1200"/>
        </a:p>
        <a:p>
          <a:pPr marL="57150" lvl="1" indent="-57150" algn="l" defTabSz="488950">
            <a:lnSpc>
              <a:spcPct val="90000"/>
            </a:lnSpc>
            <a:spcBef>
              <a:spcPct val="0"/>
            </a:spcBef>
            <a:spcAft>
              <a:spcPct val="15000"/>
            </a:spcAft>
            <a:buChar char="•"/>
          </a:pPr>
          <a:r>
            <a:rPr lang="nl-BE" sz="1100" kern="1200"/>
            <a:t>Kick-off vergaderingen </a:t>
          </a:r>
          <a:endParaRPr lang="en-US" sz="1100" kern="1200"/>
        </a:p>
        <a:p>
          <a:pPr marL="57150" lvl="1" indent="-57150" algn="l" defTabSz="488950">
            <a:lnSpc>
              <a:spcPct val="90000"/>
            </a:lnSpc>
            <a:spcBef>
              <a:spcPct val="0"/>
            </a:spcBef>
            <a:spcAft>
              <a:spcPct val="15000"/>
            </a:spcAft>
            <a:buChar char="•"/>
          </a:pPr>
          <a:r>
            <a:rPr lang="nl-BE" sz="1100" kern="1200"/>
            <a:t>Document reviews </a:t>
          </a:r>
          <a:endParaRPr lang="en-US" sz="1100" kern="1200"/>
        </a:p>
        <a:p>
          <a:pPr marL="114300" lvl="2" indent="-57150" algn="l" defTabSz="488950">
            <a:lnSpc>
              <a:spcPct val="90000"/>
            </a:lnSpc>
            <a:spcBef>
              <a:spcPct val="0"/>
            </a:spcBef>
            <a:spcAft>
              <a:spcPct val="15000"/>
            </a:spcAft>
            <a:buChar char="•"/>
          </a:pPr>
          <a:r>
            <a:rPr lang="nl-BE" sz="1100" kern="1200" err="1"/>
            <a:t>Certificaten</a:t>
          </a:r>
          <a:r>
            <a:rPr lang="nl-BE" sz="1100" kern="1200"/>
            <a:t>, </a:t>
          </a:r>
          <a:r>
            <a:rPr lang="nl-BE" sz="1100" kern="1200" err="1"/>
            <a:t>getuigschriften </a:t>
          </a:r>
          <a:endParaRPr lang="en-US" sz="1100" kern="1200"/>
        </a:p>
        <a:p>
          <a:pPr marL="114300" lvl="2" indent="-57150" algn="l" defTabSz="488950">
            <a:lnSpc>
              <a:spcPct val="90000"/>
            </a:lnSpc>
            <a:spcBef>
              <a:spcPct val="0"/>
            </a:spcBef>
            <a:spcAft>
              <a:spcPct val="15000"/>
            </a:spcAft>
            <a:buChar char="•"/>
          </a:pPr>
          <a:r>
            <a:rPr lang="nl-BE" sz="1100" kern="1200" err="1"/>
            <a:t>Inspectierapporten </a:t>
          </a:r>
          <a:endParaRPr lang="en-US" sz="1100" kern="1200"/>
        </a:p>
        <a:p>
          <a:pPr marL="57150" lvl="1" indent="-57150" algn="l" defTabSz="400050">
            <a:lnSpc>
              <a:spcPct val="90000"/>
            </a:lnSpc>
            <a:spcBef>
              <a:spcPct val="0"/>
            </a:spcBef>
            <a:spcAft>
              <a:spcPct val="15000"/>
            </a:spcAft>
            <a:buChar char="•"/>
          </a:pPr>
          <a:r>
            <a:rPr lang="nl-BE" sz="900" kern="1200"/>
            <a:t>… </a:t>
          </a:r>
          <a:endParaRPr lang="en-US" sz="900" kern="1200"/>
        </a:p>
      </dsp:txBody>
      <dsp:txXfrm>
        <a:off x="50289" y="1234376"/>
        <a:ext cx="2161440" cy="1583099"/>
      </dsp:txXfrm>
    </dsp:sp>
    <dsp:sp modelId="{AF9F0C1F-5E9A-4325-B349-75393513A63F}">
      <dsp:nvSpPr>
        <dsp:cNvPr id="0" name=""/>
        <dsp:cNvSpPr/>
      </dsp:nvSpPr>
      <dsp:spPr>
        <a:xfrm>
          <a:off x="1194224" y="1942250"/>
          <a:ext cx="2460944" cy="2460944"/>
        </a:xfrm>
        <a:prstGeom prst="leftCircularArrow">
          <a:avLst>
            <a:gd name="adj1" fmla="val 2963"/>
            <a:gd name="adj2" fmla="val 362950"/>
            <a:gd name="adj3" fmla="val 1623870"/>
            <a:gd name="adj4" fmla="val 8509898"/>
            <a:gd name="adj5" fmla="val 3456"/>
          </a:avLst>
        </a:prstGeom>
        <a:solidFill>
          <a:schemeClr val="tx2"/>
        </a:solidFill>
        <a:ln>
          <a:solidFill>
            <a:schemeClr val="tx2"/>
          </a:solidFill>
        </a:ln>
        <a:effectLst/>
      </dsp:spPr>
      <dsp:style>
        <a:lnRef idx="0">
          <a:scrgbClr r="0" g="0" b="0"/>
        </a:lnRef>
        <a:fillRef idx="1">
          <a:scrgbClr r="0" g="0" b="0"/>
        </a:fillRef>
        <a:effectRef idx="0">
          <a:scrgbClr r="0" g="0" b="0"/>
        </a:effectRef>
        <a:fontRef idx="minor">
          <a:schemeClr val="lt1"/>
        </a:fontRef>
      </dsp:style>
    </dsp:sp>
    <dsp:sp modelId="{DF6F4622-2F92-458A-AF4D-6279457BEF26}">
      <dsp:nvSpPr>
        <dsp:cNvPr id="0" name=""/>
        <dsp:cNvSpPr/>
      </dsp:nvSpPr>
      <dsp:spPr>
        <a:xfrm>
          <a:off x="514978" y="3085462"/>
          <a:ext cx="2008841" cy="79884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nl-BE" sz="2300" kern="1200" err="1"/>
            <a:t>Voorbereiding </a:t>
          </a:r>
          <a:endParaRPr lang="en-US" sz="2300" kern="1200"/>
        </a:p>
      </dsp:txBody>
      <dsp:txXfrm>
        <a:off x="538375" y="3108859"/>
        <a:ext cx="1962047" cy="752055"/>
      </dsp:txXfrm>
    </dsp:sp>
    <dsp:sp modelId="{CBA5E334-E6AF-4079-A8A6-482293E37B26}">
      <dsp:nvSpPr>
        <dsp:cNvPr id="0" name=""/>
        <dsp:cNvSpPr/>
      </dsp:nvSpPr>
      <dsp:spPr>
        <a:xfrm>
          <a:off x="2859274" y="1322258"/>
          <a:ext cx="2259946" cy="1863982"/>
        </a:xfrm>
        <a:prstGeom prst="roundRect">
          <a:avLst>
            <a:gd name="adj" fmla="val 10000"/>
          </a:avLst>
        </a:prstGeom>
        <a:solidFill>
          <a:schemeClr val="lt1">
            <a:alpha val="90000"/>
            <a:hueOff val="0"/>
            <a:satOff val="0"/>
            <a:lumOff val="0"/>
            <a:alphaOff val="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nl-BE" sz="1100" kern="1200"/>
            <a:t>24/7 veiligheidstoezicht </a:t>
          </a:r>
          <a:endParaRPr lang="en-US" sz="1100" kern="1200"/>
        </a:p>
        <a:p>
          <a:pPr marL="57150" lvl="1" indent="-57150" algn="l" defTabSz="488950">
            <a:lnSpc>
              <a:spcPct val="90000"/>
            </a:lnSpc>
            <a:spcBef>
              <a:spcPct val="0"/>
            </a:spcBef>
            <a:spcAft>
              <a:spcPct val="15000"/>
            </a:spcAft>
            <a:buChar char="•"/>
          </a:pPr>
          <a:r>
            <a:rPr lang="nl-BE" sz="1100" kern="1200"/>
            <a:t>PBM winkel (</a:t>
          </a:r>
          <a:r>
            <a:rPr lang="nl-BE" sz="1100" kern="1200" err="1"/>
            <a:t>alternatieve </a:t>
          </a:r>
          <a:r>
            <a:rPr lang="nl-BE" sz="1100" kern="1200"/>
            <a:t>manier van </a:t>
          </a:r>
          <a:r>
            <a:rPr lang="nl-BE" sz="1100" kern="1200" err="1"/>
            <a:t>werken</a:t>
          </a:r>
          <a:r>
            <a:rPr lang="nl-BE" sz="1100" kern="1200"/>
            <a:t>) </a:t>
          </a:r>
          <a:endParaRPr lang="en-US" sz="1100" kern="1200"/>
        </a:p>
        <a:p>
          <a:pPr marL="57150" lvl="1" indent="-57150" algn="l" defTabSz="488950">
            <a:lnSpc>
              <a:spcPct val="90000"/>
            </a:lnSpc>
            <a:spcBef>
              <a:spcPct val="0"/>
            </a:spcBef>
            <a:spcAft>
              <a:spcPct val="15000"/>
            </a:spcAft>
            <a:buChar char="•"/>
          </a:pPr>
          <a:r>
            <a:rPr lang="nl-BE" sz="1100" kern="1200"/>
            <a:t>Follow-up </a:t>
          </a:r>
          <a:r>
            <a:rPr lang="nl-BE" sz="1100" kern="1200" err="1"/>
            <a:t>door </a:t>
          </a:r>
          <a:r>
            <a:rPr lang="nl-BE" sz="1100" kern="1200"/>
            <a:t>SPOC-zones </a:t>
          </a:r>
          <a:endParaRPr lang="en-US" sz="1100" kern="1200"/>
        </a:p>
        <a:p>
          <a:pPr marL="57150" lvl="1" indent="-57150" algn="l" defTabSz="488950">
            <a:lnSpc>
              <a:spcPct val="90000"/>
            </a:lnSpc>
            <a:spcBef>
              <a:spcPct val="0"/>
            </a:spcBef>
            <a:spcAft>
              <a:spcPct val="15000"/>
            </a:spcAft>
            <a:buChar char="•"/>
          </a:pPr>
          <a:r>
            <a:rPr lang="nl-BE" sz="1100" kern="1200"/>
            <a:t>Feedback in </a:t>
          </a:r>
          <a:r>
            <a:rPr lang="nl-BE" sz="1100" kern="1200" err="1"/>
            <a:t>dagelijkse </a:t>
          </a:r>
          <a:r>
            <a:rPr lang="nl-BE" sz="1100" kern="1200"/>
            <a:t>veiligheidsvergadering </a:t>
          </a:r>
          <a:endParaRPr lang="en-US" sz="1100" kern="1200"/>
        </a:p>
        <a:p>
          <a:pPr marL="57150" lvl="1" indent="-57150" algn="l" defTabSz="444500">
            <a:lnSpc>
              <a:spcPct val="90000"/>
            </a:lnSpc>
            <a:spcBef>
              <a:spcPct val="0"/>
            </a:spcBef>
            <a:spcAft>
              <a:spcPct val="15000"/>
            </a:spcAft>
            <a:buChar char="•"/>
          </a:pPr>
          <a:r>
            <a:rPr lang="nl-BE" sz="1000" kern="1200"/>
            <a:t>… </a:t>
          </a:r>
          <a:endParaRPr lang="en-US" sz="1000" kern="1200"/>
        </a:p>
      </dsp:txBody>
      <dsp:txXfrm>
        <a:off x="2902169" y="1764578"/>
        <a:ext cx="2174156" cy="1378768"/>
      </dsp:txXfrm>
    </dsp:sp>
    <dsp:sp modelId="{34695B6A-0A8C-428C-8BE1-D810C83F3ED9}">
      <dsp:nvSpPr>
        <dsp:cNvPr id="0" name=""/>
        <dsp:cNvSpPr/>
      </dsp:nvSpPr>
      <dsp:spPr>
        <a:xfrm>
          <a:off x="4118693" y="191004"/>
          <a:ext cx="2737454" cy="2737454"/>
        </a:xfrm>
        <a:prstGeom prst="circularArrow">
          <a:avLst>
            <a:gd name="adj1" fmla="val 2663"/>
            <a:gd name="adj2" fmla="val 324013"/>
            <a:gd name="adj3" fmla="val 19500476"/>
            <a:gd name="adj4" fmla="val 12575511"/>
            <a:gd name="adj5" fmla="val 3107"/>
          </a:avLst>
        </a:prstGeom>
        <a:solidFill>
          <a:schemeClr val="tx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4CD1D62-DD80-40C7-B92A-D7A79F94DE16}">
      <dsp:nvSpPr>
        <dsp:cNvPr id="0" name=""/>
        <dsp:cNvSpPr/>
      </dsp:nvSpPr>
      <dsp:spPr>
        <a:xfrm>
          <a:off x="3361484" y="922833"/>
          <a:ext cx="2008841" cy="798849"/>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nl-BE" sz="2300" kern="1200" err="1"/>
            <a:t>Uitvoering </a:t>
          </a:r>
          <a:endParaRPr lang="en-US" sz="2300" kern="1200"/>
        </a:p>
      </dsp:txBody>
      <dsp:txXfrm>
        <a:off x="3384881" y="946230"/>
        <a:ext cx="1962047" cy="752055"/>
      </dsp:txXfrm>
    </dsp:sp>
    <dsp:sp modelId="{DB98160D-9D8B-4E0E-93B8-9D648402C89E}">
      <dsp:nvSpPr>
        <dsp:cNvPr id="0" name=""/>
        <dsp:cNvSpPr/>
      </dsp:nvSpPr>
      <dsp:spPr>
        <a:xfrm>
          <a:off x="5717511" y="1322258"/>
          <a:ext cx="2259946" cy="1863982"/>
        </a:xfrm>
        <a:prstGeom prst="roundRect">
          <a:avLst>
            <a:gd name="adj" fmla="val 10000"/>
          </a:avLst>
        </a:prstGeom>
        <a:solidFill>
          <a:schemeClr val="lt1">
            <a:alpha val="90000"/>
            <a:hueOff val="0"/>
            <a:satOff val="0"/>
            <a:lumOff val="0"/>
            <a:alphaOff val="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nl-BE" sz="1100" kern="1200"/>
            <a:t>Evaluatie</a:t>
          </a:r>
          <a:r>
            <a:rPr lang="nl-BE" sz="1000" kern="1200"/>
            <a:t> </a:t>
          </a:r>
          <a:endParaRPr lang="en-US" sz="1000" kern="1200"/>
        </a:p>
        <a:p>
          <a:pPr marL="57150" lvl="1" indent="-57150" algn="l" defTabSz="444500">
            <a:lnSpc>
              <a:spcPct val="90000"/>
            </a:lnSpc>
            <a:spcBef>
              <a:spcPct val="0"/>
            </a:spcBef>
            <a:spcAft>
              <a:spcPct val="15000"/>
            </a:spcAft>
            <a:buChar char="•"/>
          </a:pPr>
          <a:r>
            <a:rPr lang="nl-BE" sz="1000" kern="1200"/>
            <a:t>… </a:t>
          </a:r>
          <a:endParaRPr lang="en-US" sz="1000" kern="1200"/>
        </a:p>
      </dsp:txBody>
      <dsp:txXfrm>
        <a:off x="5760406" y="1365153"/>
        <a:ext cx="2174156" cy="1378768"/>
      </dsp:txXfrm>
    </dsp:sp>
    <dsp:sp modelId="{BAE8B051-874E-4F5F-9A39-2857AF52D106}">
      <dsp:nvSpPr>
        <dsp:cNvPr id="0" name=""/>
        <dsp:cNvSpPr/>
      </dsp:nvSpPr>
      <dsp:spPr>
        <a:xfrm>
          <a:off x="6219722" y="2786816"/>
          <a:ext cx="2008841" cy="798849"/>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nl-BE" sz="2300" kern="1200"/>
            <a:t>Follow-up </a:t>
          </a:r>
          <a:endParaRPr lang="en-US" sz="2300" kern="1200"/>
        </a:p>
      </dsp:txBody>
      <dsp:txXfrm>
        <a:off x="6243119" y="2810213"/>
        <a:ext cx="1962047" cy="752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1DFE4-D6E9-48FB-B046-29D8D1D9436F}">
      <dsp:nvSpPr>
        <dsp:cNvPr id="0" name=""/>
        <dsp:cNvSpPr/>
      </dsp:nvSpPr>
      <dsp:spPr>
        <a:xfrm>
          <a:off x="1361255" y="202570"/>
          <a:ext cx="1130681" cy="282632"/>
        </a:xfrm>
        <a:prstGeom prst="roundRect">
          <a:avLst>
            <a:gd name="adj" fmla="val 10000"/>
          </a:avLst>
        </a:prstGeom>
        <a:solidFill>
          <a:srgbClr val="C0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Arial" panose="020B0604020202020204" pitchFamily="34" charset="0"/>
              <a:cs typeface="Arial" panose="020B0604020202020204" pitchFamily="34" charset="0"/>
            </a:rPr>
            <a:t>LAGGING</a:t>
          </a:r>
        </a:p>
      </dsp:txBody>
      <dsp:txXfrm>
        <a:off x="1369533" y="210848"/>
        <a:ext cx="1114125" cy="266076"/>
      </dsp:txXfrm>
    </dsp:sp>
    <dsp:sp modelId="{A1F36932-18AC-4942-B0E9-6B9232F7F368}">
      <dsp:nvSpPr>
        <dsp:cNvPr id="0" name=""/>
        <dsp:cNvSpPr/>
      </dsp:nvSpPr>
      <dsp:spPr>
        <a:xfrm>
          <a:off x="2994462" y="202570"/>
          <a:ext cx="1130681" cy="282632"/>
        </a:xfrm>
        <a:prstGeom prst="roundRect">
          <a:avLst>
            <a:gd name="adj" fmla="val 10000"/>
          </a:avLst>
        </a:prstGeom>
        <a:solidFill>
          <a:srgbClr val="00B0F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panose="020B0604020202020204" pitchFamily="34" charset="0"/>
              <a:cs typeface="Arial" panose="020B0604020202020204" pitchFamily="34" charset="0"/>
            </a:rPr>
            <a:t>LEIDING</a:t>
          </a:r>
        </a:p>
      </dsp:txBody>
      <dsp:txXfrm>
        <a:off x="3002740" y="210848"/>
        <a:ext cx="1114125" cy="266076"/>
      </dsp:txXfrm>
    </dsp:sp>
    <dsp:sp modelId="{4E6E4570-29E2-4750-AEFC-2831A9F359D3}">
      <dsp:nvSpPr>
        <dsp:cNvPr id="0" name=""/>
        <dsp:cNvSpPr/>
      </dsp:nvSpPr>
      <dsp:spPr>
        <a:xfrm>
          <a:off x="2448023" y="2699473"/>
          <a:ext cx="471117" cy="471117"/>
        </a:xfrm>
        <a:prstGeom prst="triangle">
          <a:avLst/>
        </a:prstGeom>
        <a:solidFill>
          <a:schemeClr val="bg1">
            <a:lumMod val="5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E753D45-E4C8-490C-B72F-4E0EFAC83A87}">
      <dsp:nvSpPr>
        <dsp:cNvPr id="0" name=""/>
        <dsp:cNvSpPr/>
      </dsp:nvSpPr>
      <dsp:spPr>
        <a:xfrm rot="240000">
          <a:off x="1269798" y="2497594"/>
          <a:ext cx="2827567" cy="197722"/>
        </a:xfrm>
        <a:prstGeom prst="rect">
          <a:avLst/>
        </a:prstGeom>
        <a:solidFill>
          <a:schemeClr val="bg1">
            <a:lumMod val="5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2F4750B-20D5-4846-81DE-28E1EB94C2AB}">
      <dsp:nvSpPr>
        <dsp:cNvPr id="0" name=""/>
        <dsp:cNvSpPr/>
      </dsp:nvSpPr>
      <dsp:spPr>
        <a:xfrm rot="240000">
          <a:off x="2702234" y="1960108"/>
          <a:ext cx="1402618" cy="583750"/>
        </a:xfrm>
        <a:prstGeom prst="round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00B0F0"/>
              </a:solidFill>
              <a:latin typeface="Arial" panose="020B0604020202020204" pitchFamily="34" charset="0"/>
              <a:cs typeface="Arial" panose="020B0604020202020204" pitchFamily="34" charset="0"/>
            </a:rPr>
            <a:t>1 </a:t>
          </a:r>
          <a:r>
            <a:rPr lang="en-US" sz="1100" kern="1200" err="1">
              <a:solidFill>
                <a:sysClr val="windowText" lastClr="000000"/>
              </a:solidFill>
              <a:latin typeface="Arial" panose="020B0604020202020204" pitchFamily="34" charset="0"/>
              <a:cs typeface="Arial" panose="020B0604020202020204" pitchFamily="34" charset="0"/>
            </a:rPr>
            <a:t>veiligheids-inspectie</a:t>
          </a:r>
          <a:r>
            <a:rPr lang="en-US" sz="1100" kern="1200">
              <a:solidFill>
                <a:sysClr val="windowText" lastClr="000000"/>
              </a:solidFill>
              <a:latin typeface="Arial" panose="020B0604020202020204" pitchFamily="34" charset="0"/>
              <a:cs typeface="Arial" panose="020B0604020202020204" pitchFamily="34" charset="0"/>
            </a:rPr>
            <a:t> per </a:t>
          </a:r>
          <a:r>
            <a:rPr lang="en-US" sz="1100" kern="1200" err="1">
              <a:solidFill>
                <a:sysClr val="windowText" lastClr="000000"/>
              </a:solidFill>
              <a:latin typeface="Arial" panose="020B0604020202020204" pitchFamily="34" charset="0"/>
              <a:cs typeface="Arial" panose="020B0604020202020204" pitchFamily="34" charset="0"/>
            </a:rPr>
            <a:t>dag</a:t>
          </a:r>
          <a:r>
            <a:rPr lang="en-US" sz="1100" kern="1200">
              <a:solidFill>
                <a:sysClr val="windowText" lastClr="000000"/>
              </a:solidFill>
              <a:latin typeface="Arial" panose="020B0604020202020204" pitchFamily="34" charset="0"/>
              <a:cs typeface="Arial" panose="020B0604020202020204" pitchFamily="34" charset="0"/>
            </a:rPr>
            <a:t> door </a:t>
          </a:r>
          <a:r>
            <a:rPr lang="en-US" sz="1100" kern="1200" err="1">
              <a:solidFill>
                <a:sysClr val="windowText" lastClr="000000"/>
              </a:solidFill>
              <a:latin typeface="Arial" panose="020B0604020202020204" pitchFamily="34" charset="0"/>
              <a:cs typeface="Arial" panose="020B0604020202020204" pitchFamily="34" charset="0"/>
            </a:rPr>
            <a:t>elke</a:t>
          </a:r>
          <a:r>
            <a:rPr lang="en-US" sz="1100" kern="1200">
              <a:solidFill>
                <a:sysClr val="windowText" lastClr="000000"/>
              </a:solidFill>
              <a:latin typeface="Arial" panose="020B0604020202020204" pitchFamily="34" charset="0"/>
              <a:cs typeface="Arial" panose="020B0604020202020204" pitchFamily="34" charset="0"/>
            </a:rPr>
            <a:t> contractor</a:t>
          </a:r>
        </a:p>
      </dsp:txBody>
      <dsp:txXfrm>
        <a:off x="2730730" y="1988604"/>
        <a:ext cx="1345626" cy="526758"/>
      </dsp:txXfrm>
    </dsp:sp>
    <dsp:sp modelId="{49F7AAE9-0630-498A-A2C2-E669CF59123C}">
      <dsp:nvSpPr>
        <dsp:cNvPr id="0" name=""/>
        <dsp:cNvSpPr/>
      </dsp:nvSpPr>
      <dsp:spPr>
        <a:xfrm rot="240000">
          <a:off x="2740647" y="1317763"/>
          <a:ext cx="1444941" cy="599892"/>
        </a:xfrm>
        <a:prstGeom prst="round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00B0F0"/>
              </a:solidFill>
              <a:latin typeface="Arial" panose="020B0604020202020204" pitchFamily="34" charset="0"/>
              <a:cs typeface="Arial" panose="020B0604020202020204" pitchFamily="34" charset="0"/>
            </a:rPr>
            <a:t>100% </a:t>
          </a:r>
          <a:r>
            <a:rPr lang="en-US" sz="1100" kern="1200">
              <a:solidFill>
                <a:sysClr val="windowText" lastClr="000000"/>
              </a:solidFill>
              <a:latin typeface="Arial" panose="020B0604020202020204" pitchFamily="34" charset="0"/>
              <a:cs typeface="Arial" panose="020B0604020202020204" pitchFamily="34" charset="0"/>
            </a:rPr>
            <a:t>toolbox meetings </a:t>
          </a:r>
          <a:r>
            <a:rPr lang="en-US" sz="1100" kern="1200" err="1">
              <a:solidFill>
                <a:sysClr val="windowText" lastClr="000000"/>
              </a:solidFill>
              <a:latin typeface="Arial" panose="020B0604020202020204" pitchFamily="34" charset="0"/>
              <a:cs typeface="Arial" panose="020B0604020202020204" pitchFamily="34" charset="0"/>
            </a:rPr>
            <a:t>voor</a:t>
          </a:r>
          <a:r>
            <a:rPr lang="en-US" sz="1100" kern="1200">
              <a:solidFill>
                <a:sysClr val="windowText" lastClr="000000"/>
              </a:solidFill>
              <a:latin typeface="Arial" panose="020B0604020202020204" pitchFamily="34" charset="0"/>
              <a:cs typeface="Arial" panose="020B0604020202020204" pitchFamily="34" charset="0"/>
            </a:rPr>
            <a:t> </a:t>
          </a:r>
          <a:r>
            <a:rPr lang="en-US" sz="1100" kern="1200" err="1">
              <a:solidFill>
                <a:sysClr val="windowText" lastClr="000000"/>
              </a:solidFill>
              <a:latin typeface="Arial" panose="020B0604020202020204" pitchFamily="34" charset="0"/>
              <a:cs typeface="Arial" panose="020B0604020202020204" pitchFamily="34" charset="0"/>
            </a:rPr>
            <a:t>aanvang</a:t>
          </a:r>
          <a:r>
            <a:rPr lang="en-US" sz="1100" kern="1200">
              <a:solidFill>
                <a:sysClr val="windowText" lastClr="000000"/>
              </a:solidFill>
              <a:latin typeface="Arial" panose="020B0604020202020204" pitchFamily="34" charset="0"/>
              <a:cs typeface="Arial" panose="020B0604020202020204" pitchFamily="34" charset="0"/>
            </a:rPr>
            <a:t> van </a:t>
          </a:r>
          <a:r>
            <a:rPr lang="en-US" sz="1100" kern="1200" err="1">
              <a:solidFill>
                <a:sysClr val="windowText" lastClr="000000"/>
              </a:solidFill>
              <a:latin typeface="Arial" panose="020B0604020202020204" pitchFamily="34" charset="0"/>
              <a:cs typeface="Arial" panose="020B0604020202020204" pitchFamily="34" charset="0"/>
            </a:rPr>
            <a:t>elke</a:t>
          </a:r>
          <a:r>
            <a:rPr lang="en-US" sz="1100" kern="1200">
              <a:solidFill>
                <a:sysClr val="windowText" lastClr="000000"/>
              </a:solidFill>
              <a:latin typeface="Arial" panose="020B0604020202020204" pitchFamily="34" charset="0"/>
              <a:cs typeface="Arial" panose="020B0604020202020204" pitchFamily="34" charset="0"/>
            </a:rPr>
            <a:t> </a:t>
          </a:r>
          <a:r>
            <a:rPr lang="en-US" sz="1100" kern="1200" err="1">
              <a:solidFill>
                <a:sysClr val="windowText" lastClr="000000"/>
              </a:solidFill>
              <a:latin typeface="Arial" panose="020B0604020202020204" pitchFamily="34" charset="0"/>
              <a:cs typeface="Arial" panose="020B0604020202020204" pitchFamily="34" charset="0"/>
            </a:rPr>
            <a:t>klus</a:t>
          </a:r>
          <a:endParaRPr lang="en-US" sz="1100" kern="1200">
            <a:solidFill>
              <a:sysClr val="windowText" lastClr="000000"/>
            </a:solidFill>
            <a:latin typeface="Arial" panose="020B0604020202020204" pitchFamily="34" charset="0"/>
            <a:cs typeface="Arial" panose="020B0604020202020204" pitchFamily="34" charset="0"/>
          </a:endParaRPr>
        </a:p>
      </dsp:txBody>
      <dsp:txXfrm>
        <a:off x="2769931" y="1347047"/>
        <a:ext cx="1386373" cy="541324"/>
      </dsp:txXfrm>
    </dsp:sp>
    <dsp:sp modelId="{C3980912-AE79-4DC5-9697-3129FDD6F38F}">
      <dsp:nvSpPr>
        <dsp:cNvPr id="0" name=""/>
        <dsp:cNvSpPr/>
      </dsp:nvSpPr>
      <dsp:spPr>
        <a:xfrm rot="240000">
          <a:off x="2744587" y="725596"/>
          <a:ext cx="1482720" cy="584889"/>
        </a:xfrm>
        <a:prstGeom prst="round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00B0F0"/>
              </a:solidFill>
              <a:latin typeface="Arial" panose="020B0604020202020204" pitchFamily="34" charset="0"/>
              <a:cs typeface="Arial" panose="020B0604020202020204" pitchFamily="34" charset="0"/>
            </a:rPr>
            <a:t>100% </a:t>
          </a:r>
          <a:r>
            <a:rPr lang="en-US" sz="1100" kern="1200" err="1">
              <a:solidFill>
                <a:sysClr val="windowText" lastClr="000000"/>
              </a:solidFill>
              <a:latin typeface="Arial" panose="020B0604020202020204" pitchFamily="34" charset="0"/>
              <a:cs typeface="Arial" panose="020B0604020202020204" pitchFamily="34" charset="0"/>
            </a:rPr>
            <a:t>registratie</a:t>
          </a:r>
          <a:r>
            <a:rPr lang="en-US" sz="1100" kern="1200">
              <a:solidFill>
                <a:sysClr val="windowText" lastClr="000000"/>
              </a:solidFill>
              <a:latin typeface="Arial" panose="020B0604020202020204" pitchFamily="34" charset="0"/>
              <a:cs typeface="Arial" panose="020B0604020202020204" pitchFamily="34" charset="0"/>
            </a:rPr>
            <a:t> kick-off voor alle </a:t>
          </a:r>
          <a:r>
            <a:rPr lang="en-US" sz="1100" kern="1200" err="1">
              <a:solidFill>
                <a:sysClr val="windowText" lastClr="000000"/>
              </a:solidFill>
              <a:latin typeface="Arial" panose="020B0604020202020204" pitchFamily="34" charset="0"/>
              <a:cs typeface="Arial" panose="020B0604020202020204" pitchFamily="34" charset="0"/>
            </a:rPr>
            <a:t>contractanten</a:t>
          </a:r>
          <a:endParaRPr lang="en-US" sz="1100" kern="1200">
            <a:solidFill>
              <a:sysClr val="windowText" lastClr="000000"/>
            </a:solidFill>
            <a:latin typeface="Arial" panose="020B0604020202020204" pitchFamily="34" charset="0"/>
            <a:cs typeface="Arial" panose="020B0604020202020204" pitchFamily="34" charset="0"/>
          </a:endParaRPr>
        </a:p>
      </dsp:txBody>
      <dsp:txXfrm>
        <a:off x="2773139" y="754148"/>
        <a:ext cx="1425616" cy="527785"/>
      </dsp:txXfrm>
    </dsp:sp>
    <dsp:sp modelId="{6B05A8AE-3873-499F-8E86-425F3AE26E6C}">
      <dsp:nvSpPr>
        <dsp:cNvPr id="0" name=""/>
        <dsp:cNvSpPr/>
      </dsp:nvSpPr>
      <dsp:spPr>
        <a:xfrm rot="240000">
          <a:off x="1287205" y="1850829"/>
          <a:ext cx="1253771" cy="604296"/>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C00000"/>
              </a:solidFill>
              <a:latin typeface="Arial" panose="020B0604020202020204" pitchFamily="34" charset="0"/>
              <a:cs typeface="Arial" panose="020B0604020202020204" pitchFamily="34" charset="0"/>
            </a:rPr>
            <a:t>0 </a:t>
          </a:r>
          <a:r>
            <a:rPr lang="en-US" sz="1200" kern="1200" err="1">
              <a:solidFill>
                <a:sysClr val="windowText" lastClr="000000"/>
              </a:solidFill>
              <a:latin typeface="Arial" panose="020B0604020202020204" pitchFamily="34" charset="0"/>
              <a:cs typeface="Arial" panose="020B0604020202020204" pitchFamily="34" charset="0"/>
            </a:rPr>
            <a:t>registreerbare</a:t>
          </a:r>
          <a:r>
            <a:rPr lang="en-US" sz="1200" kern="1200">
              <a:solidFill>
                <a:sysClr val="windowText" lastClr="000000"/>
              </a:solidFill>
              <a:latin typeface="Arial" panose="020B0604020202020204" pitchFamily="34" charset="0"/>
              <a:cs typeface="Arial" panose="020B0604020202020204" pitchFamily="34" charset="0"/>
            </a:rPr>
            <a:t> </a:t>
          </a:r>
          <a:r>
            <a:rPr lang="en-US" sz="1200" kern="1200" err="1">
              <a:solidFill>
                <a:sysClr val="windowText" lastClr="000000"/>
              </a:solidFill>
              <a:latin typeface="Arial" panose="020B0604020202020204" pitchFamily="34" charset="0"/>
              <a:cs typeface="Arial" panose="020B0604020202020204" pitchFamily="34" charset="0"/>
            </a:rPr>
            <a:t>letsels</a:t>
          </a:r>
          <a:endParaRPr lang="en-US" sz="1200" kern="1200">
            <a:solidFill>
              <a:sysClr val="windowText" lastClr="000000"/>
            </a:solidFill>
            <a:latin typeface="Arial" panose="020B0604020202020204" pitchFamily="34" charset="0"/>
            <a:cs typeface="Arial" panose="020B0604020202020204" pitchFamily="34" charset="0"/>
          </a:endParaRPr>
        </a:p>
      </dsp:txBody>
      <dsp:txXfrm>
        <a:off x="1316704" y="1880328"/>
        <a:ext cx="1194773" cy="5452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t" anchorCtr="0" compatLnSpc="1">
            <a:prstTxWarp prst="textNoShape">
              <a:avLst/>
            </a:prstTxWarp>
          </a:bodyPr>
          <a:lstStyle>
            <a:lvl1pPr defTabSz="931787" eaLnBrk="1" hangingPunct="1">
              <a:lnSpc>
                <a:spcPct val="100000"/>
              </a:lnSpc>
              <a:spcBef>
                <a:spcPct val="0"/>
              </a:spcBef>
              <a:defRPr sz="1200" b="0">
                <a:solidFill>
                  <a:srgbClr val="FFFF00"/>
                </a:solidFill>
              </a:defRPr>
            </a:lvl1pPr>
          </a:lstStyle>
          <a:p>
            <a:pPr>
              <a:defRPr/>
            </a:pPr>
            <a:endParaRPr lang="en-GB"/>
          </a:p>
        </p:txBody>
      </p:sp>
      <p:sp>
        <p:nvSpPr>
          <p:cNvPr id="27651"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t" anchorCtr="0" compatLnSpc="1">
            <a:prstTxWarp prst="textNoShape">
              <a:avLst/>
            </a:prstTxWarp>
          </a:bodyPr>
          <a:lstStyle>
            <a:lvl1pPr algn="r" defTabSz="931787" eaLnBrk="1" hangingPunct="1">
              <a:lnSpc>
                <a:spcPct val="100000"/>
              </a:lnSpc>
              <a:spcBef>
                <a:spcPct val="0"/>
              </a:spcBef>
              <a:defRPr sz="1200" b="0">
                <a:solidFill>
                  <a:srgbClr val="FFFF00"/>
                </a:solidFill>
              </a:defRPr>
            </a:lvl1pPr>
          </a:lstStyle>
          <a:p>
            <a:pPr>
              <a:defRPr/>
            </a:pPr>
            <a:endParaRPr lang="en-GB"/>
          </a:p>
        </p:txBody>
      </p:sp>
      <p:sp>
        <p:nvSpPr>
          <p:cNvPr id="27652"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b" anchorCtr="0" compatLnSpc="1">
            <a:prstTxWarp prst="textNoShape">
              <a:avLst/>
            </a:prstTxWarp>
          </a:bodyPr>
          <a:lstStyle>
            <a:lvl1pPr defTabSz="931787" eaLnBrk="1" hangingPunct="1">
              <a:lnSpc>
                <a:spcPct val="100000"/>
              </a:lnSpc>
              <a:spcBef>
                <a:spcPct val="0"/>
              </a:spcBef>
              <a:defRPr sz="1200" b="0">
                <a:solidFill>
                  <a:srgbClr val="FFFF00"/>
                </a:solidFill>
              </a:defRPr>
            </a:lvl1pPr>
          </a:lstStyle>
          <a:p>
            <a:pPr>
              <a:defRPr/>
            </a:pPr>
            <a:endParaRPr lang="en-GB"/>
          </a:p>
        </p:txBody>
      </p:sp>
      <p:sp>
        <p:nvSpPr>
          <p:cNvPr id="27653" name="Rectangle 5"/>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b" anchorCtr="0" compatLnSpc="1">
            <a:prstTxWarp prst="textNoShape">
              <a:avLst/>
            </a:prstTxWarp>
          </a:bodyPr>
          <a:lstStyle>
            <a:lvl1pPr algn="r" defTabSz="931787" eaLnBrk="1" hangingPunct="1">
              <a:lnSpc>
                <a:spcPct val="100000"/>
              </a:lnSpc>
              <a:spcBef>
                <a:spcPct val="0"/>
              </a:spcBef>
              <a:defRPr sz="1200" b="0">
                <a:solidFill>
                  <a:srgbClr val="FFFF00"/>
                </a:solidFill>
              </a:defRPr>
            </a:lvl1pPr>
          </a:lstStyle>
          <a:p>
            <a:pPr>
              <a:defRPr/>
            </a:pPr>
            <a:fld id="{4A8B9458-89C7-4D15-9145-A5E66E2A5C13}" type="slidenum">
              <a:rPr lang="en-GB"/>
              <a:pPr>
                <a:defRPr/>
              </a:pPr>
              <a:t>‹nr.›</a:t>
            </a:fld>
            <a:endParaRPr lang="en-GB"/>
          </a:p>
        </p:txBody>
      </p:sp>
    </p:spTree>
    <p:extLst>
      <p:ext uri="{BB962C8B-B14F-4D97-AF65-F5344CB8AC3E}">
        <p14:creationId xmlns:p14="http://schemas.microsoft.com/office/powerpoint/2010/main" val="1922985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t" anchorCtr="0" compatLnSpc="1">
            <a:prstTxWarp prst="textNoShape">
              <a:avLst/>
            </a:prstTxWarp>
          </a:bodyPr>
          <a:lstStyle>
            <a:lvl1pPr defTabSz="931787" eaLnBrk="1" hangingPunct="1">
              <a:lnSpc>
                <a:spcPct val="100000"/>
              </a:lnSpc>
              <a:spcBef>
                <a:spcPct val="0"/>
              </a:spcBef>
              <a:defRPr sz="1200" b="0">
                <a:solidFill>
                  <a:srgbClr val="FFFF00"/>
                </a:solidFill>
              </a:defRPr>
            </a:lvl1pPr>
          </a:lstStyle>
          <a:p>
            <a:pPr>
              <a:defRPr/>
            </a:pPr>
            <a:endParaRPr lang="en-GB"/>
          </a:p>
        </p:txBody>
      </p:sp>
      <p:sp>
        <p:nvSpPr>
          <p:cNvPr id="26627"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t" anchorCtr="0" compatLnSpc="1">
            <a:prstTxWarp prst="textNoShape">
              <a:avLst/>
            </a:prstTxWarp>
          </a:bodyPr>
          <a:lstStyle>
            <a:lvl1pPr algn="r" defTabSz="931787" eaLnBrk="1" hangingPunct="1">
              <a:lnSpc>
                <a:spcPct val="100000"/>
              </a:lnSpc>
              <a:spcBef>
                <a:spcPct val="0"/>
              </a:spcBef>
              <a:defRPr sz="1200" b="0">
                <a:solidFill>
                  <a:srgbClr val="FFFF00"/>
                </a:solidFill>
              </a:defRPr>
            </a:lvl1pPr>
          </a:lstStyle>
          <a:p>
            <a:pPr>
              <a:defRPr/>
            </a:pPr>
            <a:endParaRPr lang="en-GB"/>
          </a:p>
        </p:txBody>
      </p:sp>
      <p:sp>
        <p:nvSpPr>
          <p:cNvPr id="5018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906463" y="4716463"/>
            <a:ext cx="498475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t" anchorCtr="0" compatLnSpc="1">
            <a:prstTxWarp prst="textNoShape">
              <a:avLst/>
            </a:prstTxWarp>
          </a:bodyPr>
          <a:lstStyle/>
          <a:p>
            <a:pPr lvl="0"/>
            <a:r>
              <a:rPr lang="en-GB" noProof="0"/>
              <a:t>Klik om de opmaakprofielen van de modeltekst te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6630"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b" anchorCtr="0" compatLnSpc="1">
            <a:prstTxWarp prst="textNoShape">
              <a:avLst/>
            </a:prstTxWarp>
          </a:bodyPr>
          <a:lstStyle>
            <a:lvl1pPr defTabSz="931787" eaLnBrk="1" hangingPunct="1">
              <a:lnSpc>
                <a:spcPct val="100000"/>
              </a:lnSpc>
              <a:spcBef>
                <a:spcPct val="0"/>
              </a:spcBef>
              <a:defRPr sz="1200" b="0">
                <a:solidFill>
                  <a:srgbClr val="FFFF00"/>
                </a:solidFill>
              </a:defRPr>
            </a:lvl1pPr>
          </a:lstStyle>
          <a:p>
            <a:pPr>
              <a:defRPr/>
            </a:pPr>
            <a:endParaRPr lang="en-GB"/>
          </a:p>
        </p:txBody>
      </p:sp>
      <p:sp>
        <p:nvSpPr>
          <p:cNvPr id="26631"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0" tIns="46585" rIns="93170" bIns="46585" numCol="1" anchor="b" anchorCtr="0" compatLnSpc="1">
            <a:prstTxWarp prst="textNoShape">
              <a:avLst/>
            </a:prstTxWarp>
          </a:bodyPr>
          <a:lstStyle>
            <a:lvl1pPr algn="r" defTabSz="931787" eaLnBrk="1" hangingPunct="1">
              <a:lnSpc>
                <a:spcPct val="100000"/>
              </a:lnSpc>
              <a:spcBef>
                <a:spcPct val="0"/>
              </a:spcBef>
              <a:defRPr sz="1200" b="0">
                <a:solidFill>
                  <a:srgbClr val="FFFF00"/>
                </a:solidFill>
              </a:defRPr>
            </a:lvl1pPr>
          </a:lstStyle>
          <a:p>
            <a:pPr>
              <a:defRPr/>
            </a:pPr>
            <a:fld id="{CCA72434-B564-4680-8E1F-1A5E75CFB0D7}" type="slidenum">
              <a:rPr lang="en-GB"/>
              <a:t>‹nr.›</a:t>
            </a:fld>
            <a:endParaRPr lang="en-GB"/>
          </a:p>
        </p:txBody>
      </p:sp>
    </p:spTree>
    <p:extLst>
      <p:ext uri="{BB962C8B-B14F-4D97-AF65-F5344CB8AC3E}">
        <p14:creationId xmlns:p14="http://schemas.microsoft.com/office/powerpoint/2010/main" val="166663318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a:ln/>
        </p:spPr>
      </p:sp>
      <p:sp>
        <p:nvSpPr>
          <p:cNvPr id="51203" name="Tijdelijke aanduiding voor notities 2"/>
          <p:cNvSpPr>
            <a:spLocks noGrp="1"/>
          </p:cNvSpPr>
          <p:nvPr>
            <p:ph type="body" idx="1"/>
          </p:nvPr>
        </p:nvSpPr>
        <p:spPr>
          <a:noFill/>
        </p:spPr>
        <p:txBody>
          <a:bodyPr/>
          <a:lstStyle/>
          <a:p>
            <a:endParaRPr lang="nl-BE"/>
          </a:p>
          <a:p>
            <a:endParaRPr lang="nl-BE"/>
          </a:p>
        </p:txBody>
      </p:sp>
      <p:sp>
        <p:nvSpPr>
          <p:cNvPr id="51204" name="Tijdelijke aanduiding voor voettekst 3"/>
          <p:cNvSpPr>
            <a:spLocks noGrp="1"/>
          </p:cNvSpPr>
          <p:nvPr>
            <p:ph type="ftr" sz="quarter" idx="4"/>
          </p:nvPr>
        </p:nvSpPr>
        <p:spPr>
          <a:noFill/>
        </p:spPr>
        <p:txBody>
          <a:bodyPr/>
          <a:lstStyle>
            <a:lvl1pPr defTabSz="931711">
              <a:defRPr sz="3200" b="1">
                <a:solidFill>
                  <a:schemeClr val="tx1"/>
                </a:solidFill>
                <a:latin typeface="Arial" charset="0"/>
                <a:cs typeface="Arial" charset="0"/>
              </a:defRPr>
            </a:lvl1pPr>
            <a:lvl2pPr marL="742828" indent="-285702" defTabSz="931711">
              <a:defRPr sz="3200" b="1">
                <a:solidFill>
                  <a:schemeClr val="tx1"/>
                </a:solidFill>
                <a:latin typeface="Arial" charset="0"/>
                <a:cs typeface="Arial" charset="0"/>
              </a:defRPr>
            </a:lvl2pPr>
            <a:lvl3pPr marL="1142814" indent="-228562" defTabSz="931711">
              <a:defRPr sz="3200" b="1">
                <a:solidFill>
                  <a:schemeClr val="tx1"/>
                </a:solidFill>
                <a:latin typeface="Arial" charset="0"/>
                <a:cs typeface="Arial" charset="0"/>
              </a:defRPr>
            </a:lvl3pPr>
            <a:lvl4pPr marL="1599940" indent="-228562" defTabSz="931711">
              <a:defRPr sz="3200" b="1">
                <a:solidFill>
                  <a:schemeClr val="tx1"/>
                </a:solidFill>
                <a:latin typeface="Arial" charset="0"/>
                <a:cs typeface="Arial" charset="0"/>
              </a:defRPr>
            </a:lvl4pPr>
            <a:lvl5pPr marL="2057065" indent="-228562" defTabSz="931711">
              <a:defRPr sz="3200" b="1">
                <a:solidFill>
                  <a:schemeClr val="tx1"/>
                </a:solidFill>
                <a:latin typeface="Arial" charset="0"/>
                <a:cs typeface="Arial" charset="0"/>
              </a:defRPr>
            </a:lvl5pPr>
            <a:lvl6pPr marL="2514191"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6pPr>
            <a:lvl7pPr marL="297131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7pPr>
            <a:lvl8pPr marL="3428443"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8pPr>
            <a:lvl9pPr marL="388556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sz="1200" b="0">
              <a:solidFill>
                <a:srgbClr val="FFFF00"/>
              </a:solidFill>
            </a:endParaRPr>
          </a:p>
        </p:txBody>
      </p:sp>
      <p:sp>
        <p:nvSpPr>
          <p:cNvPr id="51205" name="Tijdelijke aanduiding voor dianummer 4"/>
          <p:cNvSpPr>
            <a:spLocks noGrp="1"/>
          </p:cNvSpPr>
          <p:nvPr>
            <p:ph type="sldNum" sz="quarter" idx="5"/>
          </p:nvPr>
        </p:nvSpPr>
        <p:spPr>
          <a:noFill/>
        </p:spPr>
        <p:txBody>
          <a:bodyPr/>
          <a:lstStyle>
            <a:lvl1pPr defTabSz="931711">
              <a:defRPr sz="3200" b="1">
                <a:solidFill>
                  <a:schemeClr val="tx1"/>
                </a:solidFill>
                <a:latin typeface="Arial" charset="0"/>
                <a:cs typeface="Arial" charset="0"/>
              </a:defRPr>
            </a:lvl1pPr>
            <a:lvl2pPr marL="742828" indent="-285702" defTabSz="931711">
              <a:defRPr sz="3200" b="1">
                <a:solidFill>
                  <a:schemeClr val="tx1"/>
                </a:solidFill>
                <a:latin typeface="Arial" charset="0"/>
                <a:cs typeface="Arial" charset="0"/>
              </a:defRPr>
            </a:lvl2pPr>
            <a:lvl3pPr marL="1142814" indent="-228562" defTabSz="931711">
              <a:defRPr sz="3200" b="1">
                <a:solidFill>
                  <a:schemeClr val="tx1"/>
                </a:solidFill>
                <a:latin typeface="Arial" charset="0"/>
                <a:cs typeface="Arial" charset="0"/>
              </a:defRPr>
            </a:lvl3pPr>
            <a:lvl4pPr marL="1599940" indent="-228562" defTabSz="931711">
              <a:defRPr sz="3200" b="1">
                <a:solidFill>
                  <a:schemeClr val="tx1"/>
                </a:solidFill>
                <a:latin typeface="Arial" charset="0"/>
                <a:cs typeface="Arial" charset="0"/>
              </a:defRPr>
            </a:lvl4pPr>
            <a:lvl5pPr marL="2057065" indent="-228562" defTabSz="931711">
              <a:defRPr sz="3200" b="1">
                <a:solidFill>
                  <a:schemeClr val="tx1"/>
                </a:solidFill>
                <a:latin typeface="Arial" charset="0"/>
                <a:cs typeface="Arial" charset="0"/>
              </a:defRPr>
            </a:lvl5pPr>
            <a:lvl6pPr marL="2514191"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6pPr>
            <a:lvl7pPr marL="297131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7pPr>
            <a:lvl8pPr marL="3428443"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8pPr>
            <a:lvl9pPr marL="388556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9pPr>
          </a:lstStyle>
          <a:p>
            <a:fld id="{61CA5DFA-D3CC-46AE-A5B8-8E8683751DBA}" type="slidenum">
              <a:rPr lang="en-GB" sz="1200" b="0">
                <a:solidFill>
                  <a:srgbClr val="FFFF00"/>
                </a:solidFill>
              </a:rPr>
              <a:t>1</a:t>
            </a:fld>
            <a:endParaRPr lang="en-GB" sz="1200" b="0">
              <a:solidFill>
                <a:srgbClr val="FFFF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24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p:txBody>
          <a:bodyPr/>
          <a:lstStyle/>
          <a:p>
            <a:pPr eaLnBrk="1" hangingPunct="1">
              <a:buClr>
                <a:schemeClr val="accent2"/>
              </a:buClr>
              <a:buSzPct val="110000"/>
              <a:defRPr/>
            </a:pPr>
            <a:r>
              <a:rPr lang="nl-NL" sz="2000">
                <a:latin typeface="+mn-lt"/>
              </a:rPr>
              <a:t>Er zijn gezondheidsrisico's verbonden aan blootstelling aan </a:t>
            </a:r>
            <a:r>
              <a:rPr lang="nl-NL" sz="2000"/>
              <a:t>SO2</a:t>
            </a:r>
            <a:r>
              <a:rPr lang="nl-NL" sz="2000" baseline="-25000"/>
              <a:t>, </a:t>
            </a:r>
            <a:r>
              <a:rPr lang="nl-NL" sz="2000"/>
              <a:t>zoals irritatie van de bovenste luchtwegen en de ogen, en veranderingen in de werking van de longen, zoals ademnood en een beklemmend gevoel op </a:t>
            </a:r>
            <a:r>
              <a:rPr lang="nl-NL" sz="2000" err="1"/>
              <a:t>de </a:t>
            </a:r>
            <a:r>
              <a:rPr lang="en-US" sz="2000"/>
              <a:t>borst. Astmatische personen zijn niet toegestaan op de Turnaround</a:t>
            </a:r>
          </a:p>
          <a:p>
            <a:pPr eaLnBrk="1" hangingPunct="1">
              <a:buClr>
                <a:schemeClr val="accent2"/>
              </a:buClr>
              <a:buSzPct val="110000"/>
              <a:defRPr/>
            </a:pPr>
            <a:r>
              <a:rPr lang="nl-NL" sz="2000" err="1"/>
              <a:t>Elk </a:t>
            </a:r>
            <a:r>
              <a:rPr lang="nl-NL" sz="2000"/>
              <a:t>incident moet gemeld worden in de controlekamer. Werk niet onbeschermd in de rook, je moet de zone verlaten.</a:t>
            </a:r>
          </a:p>
          <a:p>
            <a:pPr eaLnBrk="1" hangingPunct="1">
              <a:buClr>
                <a:schemeClr val="accent2"/>
              </a:buClr>
              <a:buSzPct val="110000"/>
              <a:defRPr/>
            </a:pPr>
            <a:r>
              <a:rPr lang="nl-NL" sz="2000"/>
              <a:t>Het werk kan pas hervat worden met ABEK maskers na </a:t>
            </a:r>
            <a:r>
              <a:rPr lang="nl-NL" sz="2000" err="1"/>
              <a:t>een evaluatie </a:t>
            </a:r>
            <a:endParaRPr lang="nl-NL" sz="2000"/>
          </a:p>
          <a:p>
            <a:pPr eaLnBrk="1" hangingPunct="1">
              <a:buClr>
                <a:schemeClr val="accent2"/>
              </a:buClr>
              <a:buSzPct val="110000"/>
              <a:defRPr/>
            </a:pPr>
            <a:r>
              <a:rPr lang="en-US" sz="2000"/>
              <a:t>Bij hogere concentraties kan evacuatie mogelijk zijn, Dit zal worden aangekondigd door een omroepinstallatie of door de </a:t>
            </a:r>
            <a:r>
              <a:rPr lang="nl-BE" sz="2000" err="1"/>
              <a:t>zonebewaker </a:t>
            </a:r>
            <a:endParaRPr lang="nl-NL" sz="2000"/>
          </a:p>
          <a:p>
            <a:pPr eaLnBrk="1" hangingPunct="1">
              <a:buClr>
                <a:schemeClr val="accent2"/>
              </a:buClr>
              <a:buSzPct val="110000"/>
              <a:defRPr/>
            </a:pPr>
            <a:endParaRPr lang="nl-NL" sz="2000"/>
          </a:p>
          <a:p>
            <a:pPr eaLnBrk="1" hangingPunct="1">
              <a:defRPr/>
            </a:pPr>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nl-NL" altLang="nl-BE"/>
              <a:t>De </a:t>
            </a:r>
            <a:r>
              <a:rPr lang="nl-NL" altLang="nl-BE" err="1"/>
              <a:t>noodnummers </a:t>
            </a:r>
            <a:r>
              <a:rPr lang="nl-NL" altLang="nl-BE"/>
              <a:t>zijn 9400 </a:t>
            </a:r>
            <a:r>
              <a:rPr lang="nl-NL" altLang="nl-BE" err="1"/>
              <a:t>voor brand en </a:t>
            </a:r>
            <a:r>
              <a:rPr lang="nl-NL" altLang="nl-BE"/>
              <a:t>9300 </a:t>
            </a:r>
            <a:r>
              <a:rPr lang="nl-NL" altLang="nl-BE" err="1"/>
              <a:t>voor ongevallen</a:t>
            </a:r>
            <a:r>
              <a:rPr lang="nl-NL" altLang="nl-BE"/>
              <a:t>. Deze </a:t>
            </a:r>
            <a:r>
              <a:rPr lang="nl-NL" altLang="nl-BE" err="1"/>
              <a:t>nummers verbinden u door met de </a:t>
            </a:r>
            <a:r>
              <a:rPr lang="nl-NL" altLang="nl-BE"/>
              <a:t>beveiliging van de site.</a:t>
            </a:r>
          </a:p>
          <a:p>
            <a:pPr eaLnBrk="1" hangingPunct="1"/>
            <a:r>
              <a:rPr lang="nl-NL" altLang="nl-BE" err="1"/>
              <a:t>Geef zoveel mogelijk </a:t>
            </a:r>
            <a:r>
              <a:rPr lang="nl-NL" altLang="nl-BE"/>
              <a:t>informatie </a:t>
            </a:r>
            <a:r>
              <a:rPr lang="nl-NL" altLang="nl-BE" err="1"/>
              <a:t>over het </a:t>
            </a:r>
            <a:r>
              <a:rPr lang="nl-NL" altLang="nl-BE"/>
              <a:t>incident </a:t>
            </a:r>
            <a:r>
              <a:rPr lang="nl-NL" altLang="nl-BE" err="1"/>
              <a:t>aan de mensen die reageren en zij zullen de hulpdiensten inlichten</a:t>
            </a:r>
            <a:r>
              <a:rPr lang="nl-NL" altLang="nl-BE"/>
              <a:t>.</a:t>
            </a:r>
          </a:p>
          <a:p>
            <a:pPr eaLnBrk="1" hangingPunct="1"/>
            <a:r>
              <a:rPr lang="nl-NL" altLang="nl-BE" err="1"/>
              <a:t>Er </a:t>
            </a:r>
            <a:r>
              <a:rPr lang="nl-NL" altLang="nl-BE"/>
              <a:t>is </a:t>
            </a:r>
            <a:r>
              <a:rPr lang="nl-NL" altLang="nl-BE" err="1"/>
              <a:t>ook </a:t>
            </a:r>
            <a:r>
              <a:rPr lang="nl-NL" altLang="nl-BE"/>
              <a:t>een </a:t>
            </a:r>
            <a:r>
              <a:rPr lang="nl-NL" altLang="nl-BE" err="1"/>
              <a:t>mobiel/celtelefoonnummer</a:t>
            </a:r>
            <a:r>
              <a:rPr lang="nl-NL" altLang="nl-BE"/>
              <a:t>. </a:t>
            </a:r>
            <a:r>
              <a:rPr lang="nl-NL" altLang="nl-BE" err="1"/>
              <a:t>U vindt dit nummer </a:t>
            </a:r>
            <a:r>
              <a:rPr lang="nl-NL" altLang="nl-BE"/>
              <a:t>op </a:t>
            </a:r>
            <a:r>
              <a:rPr lang="nl-NL" altLang="nl-BE" err="1"/>
              <a:t>de </a:t>
            </a:r>
            <a:r>
              <a:rPr lang="nl-NL" altLang="nl-BE"/>
              <a:t>sticker </a:t>
            </a:r>
            <a:r>
              <a:rPr lang="nl-NL" altLang="nl-BE" err="1"/>
              <a:t>die u op uw helm </a:t>
            </a:r>
            <a:r>
              <a:rPr lang="nl-NL" altLang="nl-BE"/>
              <a:t>krijgt geplakt.</a:t>
            </a:r>
          </a:p>
          <a:p>
            <a:pPr eaLnBrk="1" hangingPunct="1"/>
            <a:r>
              <a:rPr lang="nl-NL" altLang="nl-BE"/>
              <a:t>Het evacuatiealarm heeft een monotoon geluid, </a:t>
            </a:r>
            <a:r>
              <a:rPr lang="nl-NL" altLang="nl-BE" err="1"/>
              <a:t>als u dit </a:t>
            </a:r>
            <a:r>
              <a:rPr lang="nl-NL" altLang="nl-BE"/>
              <a:t>geluid </a:t>
            </a:r>
            <a:r>
              <a:rPr lang="nl-NL" altLang="nl-BE" err="1"/>
              <a:t>hoort moet u evacueren</a:t>
            </a:r>
            <a:r>
              <a:rPr lang="nl-NL" altLang="nl-BE"/>
              <a:t>.</a:t>
            </a:r>
          </a:p>
          <a:p>
            <a:pPr eaLnBrk="1" hangingPunct="1"/>
            <a:r>
              <a:rPr lang="nl-NL" altLang="nl-BE" err="1"/>
              <a:t>Voordat u aan het werk </a:t>
            </a:r>
            <a:r>
              <a:rPr lang="nl-NL" altLang="nl-BE"/>
              <a:t>gaat, controleert u </a:t>
            </a:r>
            <a:r>
              <a:rPr lang="nl-NL" altLang="nl-BE" err="1"/>
              <a:t>de werkplek op </a:t>
            </a:r>
            <a:r>
              <a:rPr lang="nl-NL" altLang="nl-BE"/>
              <a:t>vluchtwegen, </a:t>
            </a:r>
            <a:r>
              <a:rPr lang="nl-NL" altLang="nl-BE" err="1"/>
              <a:t>brandblussers</a:t>
            </a:r>
            <a:r>
              <a:rPr lang="nl-NL" altLang="nl-BE"/>
              <a:t>, </a:t>
            </a:r>
            <a:r>
              <a:rPr lang="nl-NL" altLang="nl-BE" err="1"/>
              <a:t>nooduitgangen </a:t>
            </a:r>
            <a:r>
              <a:rPr lang="nl-NL" altLang="nl-BE"/>
              <a:t>enzovoort.</a:t>
            </a:r>
          </a:p>
          <a:p>
            <a:pPr eaLnBrk="1" hangingPunct="1"/>
            <a:endParaRPr lang="nl-NL" altLang="nl-B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spcBef>
                <a:spcPct val="50000"/>
              </a:spcBef>
            </a:pPr>
            <a:r>
              <a:rPr lang="nl-NL" altLang="nl-BE"/>
              <a:t>Bij chemische brandwonden is het van het grootste belang zo snel mogelijk een neutraliserend product te gebruiken. Wij noemen dit product BUMB, en het kan zowel voor basen als voor zuren gebruikt worden. Trek de natte besmette kleding zo snel mogelijk uit en gebruik de BUMB-oplossing op de aangetaste lichaamsdelen. Spoel u daarna gedurende 30 minuten af onder de nooddouches. Meld/registreer elk incident en vraag medische hulp.</a:t>
            </a:r>
          </a:p>
          <a:p>
            <a:pPr eaLnBrk="1" hangingPunct="1">
              <a:spcBef>
                <a:spcPct val="50000"/>
              </a:spcBef>
            </a:pPr>
            <a:r>
              <a:rPr lang="nl-NL" altLang="nl-BE"/>
              <a:t>Elke oogspoelfles is gevuld met dit product, het kan ook gebruikt worden om je ogen te spoelen.</a:t>
            </a:r>
          </a:p>
          <a:p>
            <a:pPr eaLnBrk="1" hangingPunct="1">
              <a:spcBef>
                <a:spcPct val="50000"/>
              </a:spcBef>
            </a:pPr>
            <a:r>
              <a:rPr lang="nl-NL" altLang="nl-BE"/>
              <a:t>U zult allerlei verschillende BUMB flessen op verschillende plaatsen zien. Gebruik ze niet voor andere doeleinden, ze kunnen het verschil maken tussen leven en dood.</a:t>
            </a:r>
          </a:p>
          <a:p>
            <a:pPr eaLnBrk="1" hangingPunct="1">
              <a:spcBef>
                <a:spcPct val="50000"/>
              </a:spcBef>
            </a:pPr>
            <a:endParaRPr lang="nl-NL" altLang="nl-B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jdelijke aanduiding voor dia-afbeelding 1"/>
          <p:cNvSpPr>
            <a:spLocks noGrp="1" noRot="1" noChangeAspect="1" noTextEdit="1"/>
          </p:cNvSpPr>
          <p:nvPr>
            <p:ph type="sldImg"/>
          </p:nvPr>
        </p:nvSpPr>
        <p:spPr>
          <a:ln/>
        </p:spPr>
      </p:sp>
      <p:sp>
        <p:nvSpPr>
          <p:cNvPr id="106499" name="Tijdelijke aanduiding voor notities 2"/>
          <p:cNvSpPr>
            <a:spLocks noGrp="1"/>
          </p:cNvSpPr>
          <p:nvPr>
            <p:ph type="body" idx="1"/>
          </p:nvPr>
        </p:nvSpPr>
        <p:spPr>
          <a:noFill/>
        </p:spPr>
        <p:txBody>
          <a:bodyPr/>
          <a:lstStyle/>
          <a:p>
            <a:r>
              <a:rPr lang="nl-NL" altLang="nl-BE" err="1"/>
              <a:t>Als er een </a:t>
            </a:r>
            <a:r>
              <a:rPr lang="nl-NL" altLang="nl-BE"/>
              <a:t>ongeluk gebeurt!</a:t>
            </a:r>
          </a:p>
          <a:p>
            <a:r>
              <a:rPr lang="nl-NL" altLang="nl-BE"/>
              <a:t>ZORG ALTIJD VOOR MEDISCHE HULP VOOR ALLE VERWONDINGEN, HOE KLEIN ZE OOK ZIJN!</a:t>
            </a:r>
          </a:p>
          <a:p>
            <a:r>
              <a:rPr lang="nl-NL" altLang="nl-BE" err="1"/>
              <a:t>Dit </a:t>
            </a:r>
            <a:r>
              <a:rPr lang="nl-NL" altLang="nl-BE"/>
              <a:t>is </a:t>
            </a:r>
            <a:r>
              <a:rPr lang="nl-NL" altLang="nl-BE" err="1"/>
              <a:t>niet alleen om goede medische </a:t>
            </a:r>
            <a:r>
              <a:rPr lang="nl-NL" altLang="nl-BE"/>
              <a:t>zorg te </a:t>
            </a:r>
            <a:r>
              <a:rPr lang="nl-NL" altLang="nl-BE" err="1"/>
              <a:t>krijgen</a:t>
            </a:r>
            <a:r>
              <a:rPr lang="nl-NL" altLang="nl-BE"/>
              <a:t>, maar er </a:t>
            </a:r>
            <a:r>
              <a:rPr lang="nl-NL" altLang="nl-BE" err="1"/>
              <a:t>wordt ook een </a:t>
            </a:r>
            <a:r>
              <a:rPr lang="nl-NL" altLang="nl-BE"/>
              <a:t>incidentenrapport opgemaakt, </a:t>
            </a:r>
            <a:r>
              <a:rPr lang="nl-NL" altLang="nl-BE" err="1"/>
              <a:t>dat </a:t>
            </a:r>
            <a:r>
              <a:rPr lang="nl-NL" altLang="nl-BE"/>
              <a:t>ertoe </a:t>
            </a:r>
            <a:r>
              <a:rPr lang="nl-NL" altLang="nl-BE" err="1"/>
              <a:t>kan </a:t>
            </a:r>
            <a:r>
              <a:rPr lang="nl-NL" altLang="nl-BE"/>
              <a:t>leiden dat </a:t>
            </a:r>
            <a:r>
              <a:rPr lang="nl-NL" altLang="nl-BE" err="1"/>
              <a:t>maatregelen worden </a:t>
            </a:r>
            <a:r>
              <a:rPr lang="nl-NL" altLang="nl-BE"/>
              <a:t>genomen </a:t>
            </a:r>
            <a:r>
              <a:rPr lang="nl-NL" altLang="nl-BE" err="1"/>
              <a:t>die </a:t>
            </a:r>
            <a:r>
              <a:rPr lang="nl-NL" altLang="nl-BE"/>
              <a:t>een </a:t>
            </a:r>
            <a:r>
              <a:rPr lang="nl-NL" altLang="nl-BE" err="1"/>
              <a:t>soortgelijk </a:t>
            </a:r>
            <a:r>
              <a:rPr lang="nl-NL" altLang="nl-BE"/>
              <a:t>ongeval </a:t>
            </a:r>
            <a:r>
              <a:rPr lang="nl-NL" altLang="nl-BE" err="1"/>
              <a:t>voorkomen</a:t>
            </a:r>
            <a:r>
              <a:rPr lang="nl-NL" altLang="nl-BE"/>
              <a:t>.</a:t>
            </a:r>
          </a:p>
          <a:p>
            <a:r>
              <a:rPr lang="nl-NL" altLang="nl-BE"/>
              <a:t>De </a:t>
            </a:r>
            <a:r>
              <a:rPr lang="nl-NL" altLang="nl-BE" err="1"/>
              <a:t>medische </a:t>
            </a:r>
            <a:r>
              <a:rPr lang="nl-NL" altLang="nl-BE"/>
              <a:t>dienst is aanwezig </a:t>
            </a:r>
            <a:r>
              <a:rPr lang="nl-NL" altLang="nl-BE" err="1"/>
              <a:t>van </a:t>
            </a:r>
            <a:r>
              <a:rPr lang="nl-BE" altLang="nl-BE"/>
              <a:t>9.00 </a:t>
            </a:r>
            <a:r>
              <a:rPr lang="nl-BE" altLang="nl-BE" err="1"/>
              <a:t>tot </a:t>
            </a:r>
            <a:r>
              <a:rPr lang="nl-BE" altLang="nl-BE"/>
              <a:t>16.00 uur op </a:t>
            </a:r>
            <a:r>
              <a:rPr lang="nl-BE" altLang="nl-BE" err="1"/>
              <a:t>werkdagen </a:t>
            </a:r>
            <a:endParaRPr lang="nl-BE" altLang="nl-BE"/>
          </a:p>
          <a:p>
            <a:r>
              <a:rPr lang="nl-BE" altLang="nl-BE" err="1"/>
              <a:t>Voor/na deze </a:t>
            </a:r>
            <a:r>
              <a:rPr lang="nl-BE" altLang="nl-BE"/>
              <a:t>tijd is hulp via de bewaking beschikbaar, </a:t>
            </a:r>
            <a:r>
              <a:rPr lang="nl-BE" altLang="nl-BE" err="1"/>
              <a:t>maar het </a:t>
            </a:r>
            <a:r>
              <a:rPr lang="nl-BE" altLang="nl-BE"/>
              <a:t>is </a:t>
            </a:r>
            <a:r>
              <a:rPr lang="nl-BE" altLang="nl-BE" err="1"/>
              <a:t>mogelijk om </a:t>
            </a:r>
            <a:r>
              <a:rPr lang="nl-BE" altLang="nl-BE"/>
              <a:t>eerste </a:t>
            </a:r>
            <a:r>
              <a:rPr lang="nl-BE" altLang="nl-BE" err="1"/>
              <a:t>hulp te krijgen van de bewakers</a:t>
            </a:r>
            <a:r>
              <a:rPr lang="nl-BE" altLang="nl-BE"/>
              <a:t>. </a:t>
            </a:r>
            <a:endParaRPr lang="nl-NL" altLang="nl-BE"/>
          </a:p>
          <a:p>
            <a:endParaRPr lang="nl-NL" altLang="nl-BE"/>
          </a:p>
          <a:p>
            <a:endParaRPr lang="nl-NL" altLang="nl-BE"/>
          </a:p>
          <a:p>
            <a:endParaRPr lang="nl-BE" altLang="nl-BE"/>
          </a:p>
        </p:txBody>
      </p:sp>
      <p:sp>
        <p:nvSpPr>
          <p:cNvPr id="106500" name="Tijdelijke aanduiding voor voettekst 3"/>
          <p:cNvSpPr>
            <a:spLocks noGrp="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6501" name="Tijdelijke aanduiding voor dianummer 4"/>
          <p:cNvSpPr>
            <a:spLocks noGrp="1"/>
          </p:cNvSpPr>
          <p:nvPr>
            <p:ph type="sldNum" sz="quarter" idx="5"/>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fld id="{440ACEF1-9CFA-4EAB-9940-62254A07E831}" type="slidenum">
              <a:rPr lang="en-GB" altLang="nl-BE" sz="1200" b="0">
                <a:solidFill>
                  <a:srgbClr val="FFFF00"/>
                </a:solidFill>
              </a:rPr>
              <a:t>16</a:t>
            </a:fld>
            <a:endParaRPr lang="en-GB" altLang="nl-BE" sz="1200" b="0">
              <a:solidFill>
                <a:srgbClr val="FFFF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spcBef>
                <a:spcPct val="50000"/>
              </a:spcBef>
            </a:pPr>
            <a:r>
              <a:rPr lang="nl-NL" altLang="nl-BE"/>
              <a:t>Net zoals </a:t>
            </a:r>
            <a:r>
              <a:rPr lang="nl-NL" altLang="nl-BE" err="1"/>
              <a:t>bij onze eigen </a:t>
            </a:r>
            <a:r>
              <a:rPr lang="nl-NL" altLang="nl-BE"/>
              <a:t>werknemers </a:t>
            </a:r>
            <a:r>
              <a:rPr lang="nl-NL" altLang="nl-BE" err="1"/>
              <a:t>vragen </a:t>
            </a:r>
            <a:r>
              <a:rPr lang="nl-NL" altLang="nl-BE"/>
              <a:t>wij </a:t>
            </a:r>
            <a:r>
              <a:rPr lang="nl-NL" altLang="nl-BE" err="1"/>
              <a:t>u niet alleen om </a:t>
            </a:r>
            <a:r>
              <a:rPr lang="nl-NL" altLang="nl-BE"/>
              <a:t>op </a:t>
            </a:r>
            <a:r>
              <a:rPr lang="nl-NL" altLang="nl-BE" err="1"/>
              <a:t>een gepaste manier te reageren als mensen u aanspreken over uw gevaarlijke werkpraktijken</a:t>
            </a:r>
            <a:r>
              <a:rPr lang="nl-NL" altLang="nl-BE"/>
              <a:t>, maar </a:t>
            </a:r>
            <a:r>
              <a:rPr lang="nl-NL" altLang="nl-BE" err="1"/>
              <a:t>dat u </a:t>
            </a:r>
            <a:r>
              <a:rPr lang="nl-NL" altLang="nl-BE"/>
              <a:t>op uw beurt </a:t>
            </a:r>
            <a:r>
              <a:rPr lang="nl-NL" altLang="nl-BE" err="1"/>
              <a:t>uw collega's </a:t>
            </a:r>
            <a:r>
              <a:rPr lang="nl-NL" altLang="nl-BE"/>
              <a:t>aanspreekt </a:t>
            </a:r>
            <a:r>
              <a:rPr lang="nl-NL" altLang="nl-BE" err="1"/>
              <a:t>over hun gevaarlijke werkpraktijken</a:t>
            </a:r>
            <a:r>
              <a:rPr lang="nl-NL" altLang="nl-BE"/>
              <a:t>. </a:t>
            </a:r>
          </a:p>
          <a:p>
            <a:pPr eaLnBrk="1" hangingPunct="1">
              <a:spcBef>
                <a:spcPct val="50000"/>
              </a:spcBef>
            </a:pPr>
            <a:endParaRPr lang="nl-NL" altLang="nl-BE"/>
          </a:p>
          <a:p>
            <a:pPr eaLnBrk="1" hangingPunct="1">
              <a:spcBef>
                <a:spcPct val="50000"/>
              </a:spcBef>
            </a:pPr>
            <a:r>
              <a:rPr lang="nl-NL" altLang="nl-BE" err="1"/>
              <a:t>Als zich gevaarlijke incidenten voordoen</a:t>
            </a:r>
            <a:r>
              <a:rPr lang="nl-NL" altLang="nl-BE"/>
              <a:t>, neemt u </a:t>
            </a:r>
            <a:r>
              <a:rPr lang="nl-NL" altLang="nl-BE" err="1"/>
              <a:t>de nodige maatregelen om ze </a:t>
            </a:r>
            <a:r>
              <a:rPr lang="nl-NL" altLang="nl-BE"/>
              <a:t>veilig te maken </a:t>
            </a:r>
            <a:r>
              <a:rPr lang="nl-NL" altLang="nl-BE" err="1"/>
              <a:t>en </a:t>
            </a:r>
            <a:r>
              <a:rPr lang="nl-NL" altLang="nl-BE"/>
              <a:t>meldt u </a:t>
            </a:r>
            <a:r>
              <a:rPr lang="nl-NL" altLang="nl-BE" err="1"/>
              <a:t>ze vervolgens</a:t>
            </a:r>
            <a:r>
              <a:rPr lang="nl-NL" altLang="nl-BE"/>
              <a:t>. Meldingsformulieren </a:t>
            </a:r>
            <a:r>
              <a:rPr lang="nl-NL" altLang="nl-BE" err="1"/>
              <a:t>zijn verkrijgbaar </a:t>
            </a:r>
            <a:r>
              <a:rPr lang="nl-NL" altLang="nl-BE"/>
              <a:t>bij </a:t>
            </a:r>
            <a:r>
              <a:rPr lang="nl-NL" altLang="nl-BE" err="1"/>
              <a:t>de </a:t>
            </a:r>
            <a:r>
              <a:rPr lang="nl-NL" altLang="nl-BE"/>
              <a:t>balie voor werkvergunningen. </a:t>
            </a:r>
          </a:p>
          <a:p>
            <a:pPr eaLnBrk="1" hangingPunct="1">
              <a:spcBef>
                <a:spcPct val="50000"/>
              </a:spcBef>
            </a:pPr>
            <a:endParaRPr lang="nl-NL" altLang="nl-BE"/>
          </a:p>
          <a:p>
            <a:pPr eaLnBrk="1" hangingPunct="1"/>
            <a:endParaRPr lang="nl-NL" altLang="nl-B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spcBef>
                <a:spcPct val="50000"/>
              </a:spcBef>
            </a:pPr>
            <a:endParaRPr lang="nl-NL" altLang="nl-BE"/>
          </a:p>
          <a:p>
            <a:pPr eaLnBrk="1" hangingPunct="1"/>
            <a:endParaRPr lang="nl-NL" alt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327D597-20B1-4034-B2AC-2E344744CC62}"/>
              </a:ext>
            </a:extLst>
          </p:cNvPr>
          <p:cNvSpPr>
            <a:spLocks noGrp="1" noChangeArrowheads="1"/>
          </p:cNvSpPr>
          <p:nvPr>
            <p:ph type="ftr" sz="quarter" idx="4"/>
          </p:nvPr>
        </p:nvSpPr>
        <p:spPr>
          <a:ln/>
        </p:spPr>
        <p:txBody>
          <a:bodyPr/>
          <a:lstStyle/>
          <a:p>
            <a:endParaRPr lang="en-GB" altLang="nl-BE"/>
          </a:p>
        </p:txBody>
      </p:sp>
      <p:sp>
        <p:nvSpPr>
          <p:cNvPr id="99330" name="Rectangle 2">
            <a:extLst>
              <a:ext uri="{FF2B5EF4-FFF2-40B4-BE49-F238E27FC236}">
                <a16:creationId xmlns:a16="http://schemas.microsoft.com/office/drawing/2014/main" id="{946B13A1-F208-400A-BB33-769AE7DA4DDF}"/>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073812CE-7F82-4294-98E6-7DFF6C1DADB3}"/>
              </a:ext>
            </a:extLst>
          </p:cNvPr>
          <p:cNvSpPr>
            <a:spLocks noGrp="1" noChangeArrowheads="1"/>
          </p:cNvSpPr>
          <p:nvPr>
            <p:ph type="body" idx="1"/>
          </p:nvPr>
        </p:nvSpPr>
        <p:spPr/>
        <p:txBody>
          <a:bodyPr/>
          <a:lstStyle/>
          <a:p>
            <a:endParaRPr lang="nl-NL" altLang="nl-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jdelijke aanduiding voor dia-afbeelding 1"/>
          <p:cNvSpPr>
            <a:spLocks noGrp="1" noRot="1" noChangeAspect="1" noTextEdit="1"/>
          </p:cNvSpPr>
          <p:nvPr>
            <p:ph type="sldImg"/>
          </p:nvPr>
        </p:nvSpPr>
        <p:spPr>
          <a:ln/>
        </p:spPr>
      </p:sp>
      <p:sp>
        <p:nvSpPr>
          <p:cNvPr id="110595" name="Tijdelijke aanduiding voor notities 2"/>
          <p:cNvSpPr>
            <a:spLocks noGrp="1"/>
          </p:cNvSpPr>
          <p:nvPr>
            <p:ph type="body" idx="1"/>
          </p:nvPr>
        </p:nvSpPr>
        <p:spPr>
          <a:noFill/>
        </p:spPr>
        <p:txBody>
          <a:bodyPr/>
          <a:lstStyle/>
          <a:p>
            <a:pPr marL="165087" indent="-165087">
              <a:buFontTx/>
              <a:buChar char="•"/>
            </a:pPr>
            <a:r>
              <a:rPr lang="en-US" altLang="nl-BE"/>
              <a:t>Voorafgaand aan de werkzaamheden dient een last minute risicoanalyse te worden uitgevoerd, 1 LMRA per opdracht / team,</a:t>
            </a:r>
            <a:br>
              <a:rPr lang="en-US" altLang="nl-BE"/>
            </a:br>
            <a:r>
              <a:rPr lang="en-US" altLang="nl-BE"/>
              <a:t>Er </a:t>
            </a:r>
            <a:r>
              <a:rPr lang="en-US" altLang="nl-BE" baseline="0"/>
              <a:t>zullen LMRA beschikbaar zijn in het Nederlands, </a:t>
            </a:r>
            <a:r>
              <a:rPr lang="en-US" altLang="nl-BE" baseline="0" err="1"/>
              <a:t>Engels</a:t>
            </a:r>
            <a:r>
              <a:rPr lang="en-US" altLang="nl-BE" baseline="0"/>
              <a:t>, Frans en Duits. </a:t>
            </a:r>
            <a:endParaRPr lang="nl-BE" altLang="nl-BE"/>
          </a:p>
        </p:txBody>
      </p:sp>
      <p:sp>
        <p:nvSpPr>
          <p:cNvPr id="110596" name="Tijdelijke aanduiding voor voettekst 3"/>
          <p:cNvSpPr>
            <a:spLocks noGrp="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10597" name="Tijdelijke aanduiding voor dianummer 4"/>
          <p:cNvSpPr>
            <a:spLocks noGrp="1"/>
          </p:cNvSpPr>
          <p:nvPr>
            <p:ph type="sldNum" sz="quarter" idx="5"/>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fld id="{2BBCC8E5-DF18-4CD9-80DA-BB56E7FD7046}" type="slidenum">
              <a:rPr lang="en-GB" altLang="nl-BE" sz="1200" b="0">
                <a:solidFill>
                  <a:srgbClr val="FFFF00"/>
                </a:solidFill>
              </a:rPr>
              <a:t>20</a:t>
            </a:fld>
            <a:endParaRPr lang="en-GB" altLang="nl-BE" sz="1200" b="0">
              <a:solidFill>
                <a:srgbClr val="FFFF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D5F4B1C-7601-4CD5-951C-13B4CFE1FA22}"/>
              </a:ext>
            </a:extLst>
          </p:cNvPr>
          <p:cNvSpPr>
            <a:spLocks noGrp="1" noChangeArrowheads="1"/>
          </p:cNvSpPr>
          <p:nvPr>
            <p:ph type="ftr" sz="quarter" idx="4"/>
          </p:nvPr>
        </p:nvSpPr>
        <p:spPr>
          <a:ln/>
        </p:spPr>
        <p:txBody>
          <a:bodyPr/>
          <a:lstStyle/>
          <a:p>
            <a:endParaRPr lang="en-GB" altLang="nl-BE"/>
          </a:p>
        </p:txBody>
      </p:sp>
      <p:sp>
        <p:nvSpPr>
          <p:cNvPr id="77826" name="Rectangle 2">
            <a:extLst>
              <a:ext uri="{FF2B5EF4-FFF2-40B4-BE49-F238E27FC236}">
                <a16:creationId xmlns:a16="http://schemas.microsoft.com/office/drawing/2014/main" id="{5792EA2B-CE66-4C0B-838A-F104DCBE955E}"/>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F45A4324-55E2-405F-8BDF-0DDE25AAB931}"/>
              </a:ext>
            </a:extLst>
          </p:cNvPr>
          <p:cNvSpPr>
            <a:spLocks noGrp="1" noChangeArrowheads="1"/>
          </p:cNvSpPr>
          <p:nvPr>
            <p:ph type="body" idx="1"/>
          </p:nvPr>
        </p:nvSpPr>
        <p:spPr/>
        <p:txBody>
          <a:bodyPr/>
          <a:lstStyle/>
          <a:p>
            <a:endParaRPr lang="nl-NL" altLang="nl-B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13667" name="Rectangle 1026"/>
          <p:cNvSpPr>
            <a:spLocks noGrp="1" noRot="1" noChangeAspect="1" noChangeArrowheads="1" noTextEdit="1"/>
          </p:cNvSpPr>
          <p:nvPr>
            <p:ph type="sldImg"/>
          </p:nvPr>
        </p:nvSpPr>
        <p:spPr>
          <a:ln/>
        </p:spPr>
      </p:sp>
      <p:sp>
        <p:nvSpPr>
          <p:cNvPr id="94212" name="Rectangle 1027"/>
          <p:cNvSpPr>
            <a:spLocks noGrp="1" noChangeArrowheads="1"/>
          </p:cNvSpPr>
          <p:nvPr>
            <p:ph type="body" idx="1"/>
          </p:nvPr>
        </p:nvSpPr>
        <p:spPr/>
        <p:txBody>
          <a:bodyPr/>
          <a:lstStyle/>
          <a:p>
            <a:pPr eaLnBrk="1" hangingPunct="1">
              <a:spcBef>
                <a:spcPct val="0"/>
              </a:spcBef>
              <a:defRPr/>
            </a:pPr>
            <a:endParaRPr lang="nl-NL" altLang="nl-BE"/>
          </a:p>
          <a:p>
            <a:pPr eaLnBrk="1" hangingPunct="1">
              <a:lnSpc>
                <a:spcPct val="120000"/>
              </a:lnSpc>
              <a:spcBef>
                <a:spcPct val="0"/>
              </a:spcBef>
              <a:defRPr/>
            </a:pPr>
            <a:r>
              <a:rPr lang="nl-NL" sz="1600" err="1"/>
              <a:t>Procesonderdelen </a:t>
            </a:r>
            <a:r>
              <a:rPr lang="nl-NL" sz="1600"/>
              <a:t>zijn </a:t>
            </a:r>
            <a:r>
              <a:rPr lang="nl-NL" sz="1600" err="1"/>
              <a:t>beveiligd en vergrendeld </a:t>
            </a:r>
            <a:r>
              <a:rPr lang="nl-NL" sz="1600"/>
              <a:t>via </a:t>
            </a:r>
            <a:r>
              <a:rPr lang="nl-NL" sz="1600" err="1"/>
              <a:t>lockout/tagout</a:t>
            </a:r>
            <a:r>
              <a:rPr lang="nl-NL" sz="1600"/>
              <a:t>.</a:t>
            </a:r>
          </a:p>
          <a:p>
            <a:pPr marL="98417" indent="-98417" eaLnBrk="1" hangingPunct="1">
              <a:lnSpc>
                <a:spcPct val="120000"/>
              </a:lnSpc>
              <a:spcBef>
                <a:spcPct val="0"/>
              </a:spcBef>
              <a:defRPr/>
            </a:pPr>
            <a:endParaRPr lang="nl-NL" sz="1600"/>
          </a:p>
          <a:p>
            <a:pPr eaLnBrk="1" hangingPunct="1">
              <a:lnSpc>
                <a:spcPct val="120000"/>
              </a:lnSpc>
              <a:spcBef>
                <a:spcPct val="0"/>
              </a:spcBef>
              <a:defRPr/>
            </a:pPr>
            <a:r>
              <a:rPr lang="nl-NL" sz="1600"/>
              <a:t>Iedere </a:t>
            </a:r>
            <a:r>
              <a:rPr lang="nl-NL" sz="1600" err="1"/>
              <a:t>werknemer</a:t>
            </a:r>
            <a:r>
              <a:rPr lang="nl-NL" sz="1600"/>
              <a:t>:</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err="1"/>
              <a:t>Hangt </a:t>
            </a:r>
            <a:r>
              <a:rPr lang="nl-NL" sz="1600" i="1"/>
              <a:t>zijn persoonlijk </a:t>
            </a:r>
            <a:r>
              <a:rPr lang="nl-NL" sz="1600" i="1" err="1"/>
              <a:t>veiligheidsslot </a:t>
            </a:r>
            <a:r>
              <a:rPr lang="nl-NL" sz="1600" i="1"/>
              <a:t>(</a:t>
            </a:r>
            <a:r>
              <a:rPr lang="nl-NL" sz="1600" i="1" err="1"/>
              <a:t>met vermelding van </a:t>
            </a:r>
            <a:r>
              <a:rPr lang="nl-NL" sz="1600" i="1"/>
              <a:t>bedrijfsnaam, naam van de werknemer) aan </a:t>
            </a:r>
            <a:r>
              <a:rPr lang="nl-NL" sz="1600" i="1" err="1"/>
              <a:t>de daarvoor bestemde lockbox </a:t>
            </a:r>
            <a:r>
              <a:rPr lang="nl-NL" sz="1600" i="1"/>
              <a:t>aan </a:t>
            </a:r>
            <a:r>
              <a:rPr lang="nl-NL" sz="1600" i="1" err="1"/>
              <a:t>het loket van </a:t>
            </a:r>
            <a:r>
              <a:rPr lang="nl-NL" sz="1600" i="1"/>
              <a:t>de werkvergunningen.</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a:t>Is </a:t>
            </a:r>
            <a:r>
              <a:rPr lang="nl-NL" sz="1600" i="1" err="1"/>
              <a:t>verantwoordelijk voor het verzorgen </a:t>
            </a:r>
            <a:r>
              <a:rPr lang="nl-NL" sz="1600" i="1"/>
              <a:t>van zijn persoonlijke </a:t>
            </a:r>
            <a:r>
              <a:rPr lang="nl-NL" sz="1600" i="1" err="1"/>
              <a:t>sleutel </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a:t>Aan het einde van </a:t>
            </a:r>
            <a:r>
              <a:rPr lang="nl-NL" sz="1600" i="1" err="1"/>
              <a:t>de </a:t>
            </a:r>
            <a:r>
              <a:rPr lang="nl-NL" sz="1600" i="1"/>
              <a:t>dienst/opdracht </a:t>
            </a:r>
            <a:r>
              <a:rPr lang="nl-NL" sz="1600" i="1" err="1"/>
              <a:t>haalt de </a:t>
            </a:r>
            <a:r>
              <a:rPr lang="nl-NL" sz="1600" i="1"/>
              <a:t>werknemer zijn persoonlijke </a:t>
            </a:r>
            <a:r>
              <a:rPr lang="nl-NL" sz="1600" i="1" err="1"/>
              <a:t>slot uit de lockbox</a:t>
            </a:r>
            <a:r>
              <a:rPr lang="nl-NL" sz="1600" i="1"/>
              <a:t>.</a:t>
            </a:r>
          </a:p>
          <a:p>
            <a:pPr eaLnBrk="1" hangingPunct="1">
              <a:spcBef>
                <a:spcPct val="0"/>
              </a:spcBef>
              <a:defRPr/>
            </a:pPr>
            <a:r>
              <a:rPr lang="nl-NL" altLang="nl-BE"/>
              <a:t>Nyrstar werknemers </a:t>
            </a:r>
            <a:r>
              <a:rPr lang="nl-NL" altLang="nl-BE" err="1"/>
              <a:t>plaatsen </a:t>
            </a:r>
            <a:r>
              <a:rPr lang="nl-NL" altLang="nl-BE"/>
              <a:t>een rood </a:t>
            </a:r>
            <a:r>
              <a:rPr lang="nl-NL" altLang="nl-BE" err="1"/>
              <a:t>slot </a:t>
            </a:r>
            <a:r>
              <a:rPr lang="nl-NL" altLang="nl-BE"/>
              <a:t>op </a:t>
            </a:r>
            <a:r>
              <a:rPr lang="nl-NL" altLang="nl-BE" err="1"/>
              <a:t>de </a:t>
            </a:r>
            <a:r>
              <a:rPr lang="nl-NL" altLang="nl-BE"/>
              <a:t>Lock Box. </a:t>
            </a:r>
            <a:r>
              <a:rPr lang="nl-NL" altLang="nl-BE" err="1"/>
              <a:t>Extern personeel en aannemers moeten </a:t>
            </a:r>
            <a:r>
              <a:rPr lang="nl-NL" altLang="nl-BE"/>
              <a:t>blauwe </a:t>
            </a:r>
            <a:r>
              <a:rPr lang="nl-NL" altLang="nl-BE" err="1"/>
              <a:t>sloten gebruiken</a:t>
            </a:r>
            <a:r>
              <a:rPr lang="nl-NL" altLang="nl-BE"/>
              <a:t>. </a:t>
            </a:r>
          </a:p>
          <a:p>
            <a:pPr eaLnBrk="1" hangingPunct="1">
              <a:spcBef>
                <a:spcPct val="0"/>
              </a:spcBef>
              <a:defRPr/>
            </a:pPr>
            <a:r>
              <a:rPr lang="nl-NL" altLang="nl-BE" err="1"/>
              <a:t>Het verwijderen van </a:t>
            </a:r>
            <a:r>
              <a:rPr lang="nl-NL" altLang="nl-BE"/>
              <a:t>een </a:t>
            </a:r>
            <a:r>
              <a:rPr lang="nl-NL" altLang="nl-BE" err="1"/>
              <a:t>slot van iemand anders </a:t>
            </a:r>
            <a:r>
              <a:rPr lang="nl-NL" altLang="nl-BE"/>
              <a:t>of </a:t>
            </a:r>
            <a:r>
              <a:rPr lang="nl-NL" altLang="nl-BE" err="1"/>
              <a:t>het niet plaatsen van </a:t>
            </a:r>
            <a:r>
              <a:rPr lang="nl-NL" altLang="nl-BE"/>
              <a:t>een persoonlijk </a:t>
            </a:r>
            <a:r>
              <a:rPr lang="nl-NL" altLang="nl-BE" err="1"/>
              <a:t>slot </a:t>
            </a:r>
            <a:r>
              <a:rPr lang="nl-NL" altLang="nl-BE"/>
              <a:t>is een </a:t>
            </a:r>
            <a:r>
              <a:rPr lang="nl-NL" altLang="nl-BE" err="1"/>
              <a:t>overtreding </a:t>
            </a:r>
            <a:r>
              <a:rPr lang="nl-NL" altLang="nl-BE"/>
              <a:t>van </a:t>
            </a:r>
            <a:r>
              <a:rPr lang="nl-NL" altLang="nl-BE" err="1"/>
              <a:t>de </a:t>
            </a:r>
            <a:r>
              <a:rPr lang="nl-NL" altLang="nl-BE"/>
              <a:t>Nyrstar live </a:t>
            </a:r>
            <a:r>
              <a:rPr lang="nl-NL" altLang="nl-BE" err="1"/>
              <a:t>spaarregels </a:t>
            </a:r>
            <a:endParaRPr lang="en-GB" altLang="nl-BE"/>
          </a:p>
          <a:p>
            <a:pPr eaLnBrk="1" hangingPunct="1">
              <a:spcBef>
                <a:spcPct val="0"/>
              </a:spcBef>
              <a:buFontTx/>
              <a:buChar char="•"/>
              <a:defRPr/>
            </a:pPr>
            <a:endParaRPr lang="en-GB" altLang="nl-BE"/>
          </a:p>
          <a:p>
            <a:pPr eaLnBrk="1" hangingPunct="1">
              <a:spcBef>
                <a:spcPct val="0"/>
              </a:spcBef>
              <a:buFontTx/>
              <a:buChar char="•"/>
              <a:defRPr/>
            </a:pPr>
            <a:endParaRPr lang="en-GB" altLang="nl-BE"/>
          </a:p>
          <a:p>
            <a:pPr eaLnBrk="1" hangingPunct="1">
              <a:spcBef>
                <a:spcPct val="0"/>
              </a:spcBef>
              <a:buFontTx/>
              <a:buChar char="•"/>
              <a:defRPr/>
            </a:pPr>
            <a:endParaRPr lang="en-GB" alt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94211"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p:txBody>
          <a:bodyPr/>
          <a:lstStyle/>
          <a:p>
            <a:pPr eaLnBrk="1" hangingPunct="1">
              <a:spcBef>
                <a:spcPct val="0"/>
              </a:spcBef>
              <a:buFont typeface="Arial" panose="020B0604020202020204" pitchFamily="34" charset="0"/>
              <a:buNone/>
              <a:defRPr/>
            </a:pPr>
            <a:r>
              <a:rPr lang="nl-NL"/>
              <a:t>Doel van </a:t>
            </a:r>
            <a:r>
              <a:rPr lang="nl-NL" err="1"/>
              <a:t>deze presentatie</a:t>
            </a:r>
            <a:r>
              <a:rPr lang="nl-NL"/>
              <a:t>:</a:t>
            </a:r>
          </a:p>
          <a:p>
            <a:pPr marL="171436" indent="-171436" eaLnBrk="1" hangingPunct="1">
              <a:spcBef>
                <a:spcPct val="0"/>
              </a:spcBef>
              <a:buFont typeface="Arial" panose="020B0604020202020204" pitchFamily="34" charset="0"/>
              <a:buChar char="•"/>
              <a:defRPr/>
            </a:pPr>
            <a:r>
              <a:rPr lang="nl-NL"/>
              <a:t>Informatie </a:t>
            </a:r>
            <a:r>
              <a:rPr lang="nl-NL" err="1"/>
              <a:t>te verstrekken over de </a:t>
            </a:r>
            <a:r>
              <a:rPr lang="nl-NL"/>
              <a:t>omgeving </a:t>
            </a:r>
            <a:r>
              <a:rPr lang="nl-NL" err="1"/>
              <a:t>waarin u zult werken </a:t>
            </a:r>
            <a:endParaRPr lang="en-GB"/>
          </a:p>
          <a:p>
            <a:pPr marL="171436" indent="-171436" eaLnBrk="1" hangingPunct="1">
              <a:spcBef>
                <a:spcPct val="0"/>
              </a:spcBef>
              <a:buFont typeface="Arial" panose="020B0604020202020204" pitchFamily="34" charset="0"/>
              <a:buChar char="•"/>
              <a:defRPr/>
            </a:pPr>
            <a:r>
              <a:rPr lang="nl-NL" err="1"/>
              <a:t>Inzicht verschaffen in de specifieke veiligheidsregels die daar gelden </a:t>
            </a:r>
            <a:endParaRPr lang="nl-NL"/>
          </a:p>
          <a:p>
            <a:pPr marL="171436" indent="-171436">
              <a:buFont typeface="Arial" panose="020B0604020202020204" pitchFamily="34" charset="0"/>
              <a:buChar char="•"/>
              <a:defRPr/>
            </a:pPr>
            <a:r>
              <a:rPr lang="nl-NL" err="1"/>
              <a:t>Samenwerken om onze </a:t>
            </a:r>
            <a:r>
              <a:rPr lang="nl-NL"/>
              <a:t>doelstellingen </a:t>
            </a:r>
            <a:r>
              <a:rPr lang="nl-NL" err="1"/>
              <a:t>te verwezenlijken</a:t>
            </a:r>
            <a:r>
              <a:rPr lang="nl-NL"/>
              <a:t>:</a:t>
            </a: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letsel 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milieu-incidenten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kritieke veiligheidsincidenten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overtredingen </a:t>
            </a:r>
            <a:r>
              <a:rPr lang="nl-NL" sz="2000">
                <a:solidFill>
                  <a:srgbClr val="FF0000"/>
                </a:solidFill>
              </a:rPr>
              <a:t>van </a:t>
            </a:r>
            <a:r>
              <a:rPr lang="nl-NL" sz="2000" err="1">
                <a:solidFill>
                  <a:srgbClr val="FF0000"/>
                </a:solidFill>
              </a:rPr>
              <a:t>de </a:t>
            </a:r>
            <a:r>
              <a:rPr lang="nl-NL" sz="2000">
                <a:solidFill>
                  <a:srgbClr val="FF0000"/>
                </a:solidFill>
              </a:rPr>
              <a:t>levensreddende </a:t>
            </a:r>
            <a:r>
              <a:rPr lang="nl-NL" sz="2000" err="1">
                <a:solidFill>
                  <a:srgbClr val="FF0000"/>
                </a:solidFill>
              </a:rPr>
              <a:t>regels</a:t>
            </a:r>
            <a:endParaRPr lang="nl-NL" sz="2000">
              <a:solidFill>
                <a:srgbClr val="FF0000"/>
              </a:solidFill>
              <a:effectLst>
                <a:outerShdw blurRad="38100" dist="38100" dir="2700000" algn="tl">
                  <a:srgbClr val="C0C0C0"/>
                </a:outerShdw>
              </a:effectLst>
            </a:endParaRPr>
          </a:p>
          <a:p>
            <a:pPr eaLnBrk="1" hangingPunct="1">
              <a:spcBef>
                <a:spcPct val="0"/>
              </a:spcBef>
              <a:defRPr/>
            </a:pPr>
            <a:r>
              <a:rPr lang="nl-NL" err="1">
                <a:effectLst>
                  <a:outerShdw blurRad="38100" dist="38100" dir="2700000" algn="tl">
                    <a:srgbClr val="C0C0C0"/>
                  </a:outerShdw>
                </a:effectLst>
              </a:rPr>
              <a:t>Er </a:t>
            </a:r>
            <a:r>
              <a:rPr lang="nl-NL">
                <a:effectLst>
                  <a:outerShdw blurRad="38100" dist="38100" dir="2700000" algn="tl">
                    <a:srgbClr val="C0C0C0"/>
                  </a:outerShdw>
                </a:effectLst>
              </a:rPr>
              <a:t>is één gouden veiligheidsregel bij Nyrstar: </a:t>
            </a:r>
            <a:r>
              <a:rPr lang="en-US">
                <a:effectLst>
                  <a:outerShdw blurRad="38100" dist="38100" dir="2700000" algn="tl">
                    <a:srgbClr val="C0C0C0"/>
                  </a:outerShdw>
                </a:effectLst>
              </a:rPr>
              <a:t>Als je een taak niet veilig kunt uitvoeren - stop dan en doe het op een veilige alternatieve manier</a:t>
            </a:r>
            <a:r>
              <a:rPr lang="nl-NL">
                <a:effectLst>
                  <a:outerShdw blurRad="38100" dist="38100" dir="2700000" algn="tl">
                    <a:srgbClr val="C0C0C0"/>
                  </a:outerShdw>
                </a:effectLst>
              </a:rPr>
              <a:t>!</a:t>
            </a:r>
          </a:p>
          <a:p>
            <a:pPr eaLnBrk="1" hangingPunct="1">
              <a:spcBef>
                <a:spcPct val="0"/>
              </a:spcBef>
              <a:defRPr/>
            </a:pPr>
            <a:endParaRPr lang="nl-NL">
              <a:effectLst>
                <a:outerShdw blurRad="38100" dist="38100" dir="2700000" algn="tl">
                  <a:srgbClr val="C0C0C0"/>
                </a:outerShdw>
              </a:effectLst>
            </a:endParaRPr>
          </a:p>
          <a:p>
            <a:pPr eaLnBrk="1" hangingPunct="1">
              <a:spcBef>
                <a:spcPct val="0"/>
              </a:spcBef>
              <a:defRPr/>
            </a:pPr>
            <a:endParaRPr lang="nl-NL">
              <a:effectLst>
                <a:outerShdw blurRad="38100" dist="38100" dir="2700000" algn="tl">
                  <a:srgbClr val="C0C0C0"/>
                </a:outerShdw>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13667" name="Rectangle 1026"/>
          <p:cNvSpPr>
            <a:spLocks noGrp="1" noRot="1" noChangeAspect="1" noChangeArrowheads="1" noTextEdit="1"/>
          </p:cNvSpPr>
          <p:nvPr>
            <p:ph type="sldImg"/>
          </p:nvPr>
        </p:nvSpPr>
        <p:spPr>
          <a:ln/>
        </p:spPr>
      </p:sp>
      <p:sp>
        <p:nvSpPr>
          <p:cNvPr id="94212" name="Rectangle 1027"/>
          <p:cNvSpPr>
            <a:spLocks noGrp="1" noChangeArrowheads="1"/>
          </p:cNvSpPr>
          <p:nvPr>
            <p:ph type="body" idx="1"/>
          </p:nvPr>
        </p:nvSpPr>
        <p:spPr/>
        <p:txBody>
          <a:bodyPr/>
          <a:lstStyle/>
          <a:p>
            <a:pPr eaLnBrk="1" hangingPunct="1">
              <a:spcBef>
                <a:spcPct val="0"/>
              </a:spcBef>
              <a:defRPr/>
            </a:pPr>
            <a:endParaRPr lang="nl-NL" altLang="nl-BE"/>
          </a:p>
          <a:p>
            <a:pPr eaLnBrk="1" hangingPunct="1">
              <a:lnSpc>
                <a:spcPct val="120000"/>
              </a:lnSpc>
              <a:spcBef>
                <a:spcPct val="0"/>
              </a:spcBef>
              <a:defRPr/>
            </a:pPr>
            <a:r>
              <a:rPr lang="nl-NL" sz="1600" err="1"/>
              <a:t>Procesonderdelen </a:t>
            </a:r>
            <a:r>
              <a:rPr lang="nl-NL" sz="1600"/>
              <a:t>zijn </a:t>
            </a:r>
            <a:r>
              <a:rPr lang="nl-NL" sz="1600" err="1"/>
              <a:t>beveiligd en vergrendeld </a:t>
            </a:r>
            <a:r>
              <a:rPr lang="nl-NL" sz="1600"/>
              <a:t>via </a:t>
            </a:r>
            <a:r>
              <a:rPr lang="nl-NL" sz="1600" err="1"/>
              <a:t>lockout/tagout</a:t>
            </a:r>
            <a:r>
              <a:rPr lang="nl-NL" sz="1600"/>
              <a:t>.</a:t>
            </a:r>
          </a:p>
          <a:p>
            <a:pPr marL="98417" indent="-98417" eaLnBrk="1" hangingPunct="1">
              <a:lnSpc>
                <a:spcPct val="120000"/>
              </a:lnSpc>
              <a:spcBef>
                <a:spcPct val="0"/>
              </a:spcBef>
              <a:defRPr/>
            </a:pPr>
            <a:endParaRPr lang="nl-NL" sz="1600"/>
          </a:p>
          <a:p>
            <a:pPr eaLnBrk="1" hangingPunct="1">
              <a:lnSpc>
                <a:spcPct val="120000"/>
              </a:lnSpc>
              <a:spcBef>
                <a:spcPct val="0"/>
              </a:spcBef>
              <a:defRPr/>
            </a:pPr>
            <a:r>
              <a:rPr lang="nl-NL" sz="1600"/>
              <a:t>Iedere </a:t>
            </a:r>
            <a:r>
              <a:rPr lang="nl-NL" sz="1600" err="1"/>
              <a:t>werknemer</a:t>
            </a:r>
            <a:r>
              <a:rPr lang="nl-NL" sz="1600"/>
              <a:t>:</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err="1"/>
              <a:t>Hangt </a:t>
            </a:r>
            <a:r>
              <a:rPr lang="nl-NL" sz="1600" i="1"/>
              <a:t>zijn persoonlijk </a:t>
            </a:r>
            <a:r>
              <a:rPr lang="nl-NL" sz="1600" i="1" err="1"/>
              <a:t>veiligheidsslot </a:t>
            </a:r>
            <a:r>
              <a:rPr lang="nl-NL" sz="1600" i="1"/>
              <a:t>(</a:t>
            </a:r>
            <a:r>
              <a:rPr lang="nl-NL" sz="1600" i="1" err="1"/>
              <a:t>met vermelding van </a:t>
            </a:r>
            <a:r>
              <a:rPr lang="nl-NL" sz="1600" i="1"/>
              <a:t>bedrijfsnaam, naam van de werknemer) aan </a:t>
            </a:r>
            <a:r>
              <a:rPr lang="nl-NL" sz="1600" i="1" err="1"/>
              <a:t>de daarvoor bestemde lockbox </a:t>
            </a:r>
            <a:r>
              <a:rPr lang="nl-NL" sz="1600" i="1"/>
              <a:t>aan </a:t>
            </a:r>
            <a:r>
              <a:rPr lang="nl-NL" sz="1600" i="1" err="1"/>
              <a:t>het loket van </a:t>
            </a:r>
            <a:r>
              <a:rPr lang="nl-NL" sz="1600" i="1"/>
              <a:t>de werkvergunningen.</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a:t>Is </a:t>
            </a:r>
            <a:r>
              <a:rPr lang="nl-NL" sz="1600" i="1" err="1"/>
              <a:t>verantwoordelijk voor het verzorgen </a:t>
            </a:r>
            <a:r>
              <a:rPr lang="nl-NL" sz="1600" i="1"/>
              <a:t>van zijn persoonlijke </a:t>
            </a:r>
            <a:r>
              <a:rPr lang="nl-NL" sz="1600" i="1" err="1"/>
              <a:t>sleutel </a:t>
            </a:r>
          </a:p>
          <a:p>
            <a:pPr marL="742889" lvl="1" indent="-285726">
              <a:lnSpc>
                <a:spcPct val="120000"/>
              </a:lnSpc>
              <a:spcBef>
                <a:spcPct val="20000"/>
              </a:spcBef>
              <a:spcAft>
                <a:spcPts val="600"/>
              </a:spcAft>
              <a:buClr>
                <a:schemeClr val="tx2"/>
              </a:buClr>
              <a:buSzPct val="110000"/>
              <a:buFont typeface="Arial" pitchFamily="34" charset="0"/>
              <a:buChar char="•"/>
              <a:defRPr/>
            </a:pPr>
            <a:r>
              <a:rPr lang="nl-NL" sz="1600" i="1"/>
              <a:t>Aan het einde van </a:t>
            </a:r>
            <a:r>
              <a:rPr lang="nl-NL" sz="1600" i="1" err="1"/>
              <a:t>de </a:t>
            </a:r>
            <a:r>
              <a:rPr lang="nl-NL" sz="1600" i="1"/>
              <a:t>dienst/opdracht </a:t>
            </a:r>
            <a:r>
              <a:rPr lang="nl-NL" sz="1600" i="1" err="1"/>
              <a:t>haalt de </a:t>
            </a:r>
            <a:r>
              <a:rPr lang="nl-NL" sz="1600" i="1"/>
              <a:t>werknemer zijn persoonlijke </a:t>
            </a:r>
            <a:r>
              <a:rPr lang="nl-NL" sz="1600" i="1" err="1"/>
              <a:t>slot uit de lockbox</a:t>
            </a:r>
            <a:r>
              <a:rPr lang="nl-NL" sz="1600" i="1"/>
              <a:t>.</a:t>
            </a:r>
          </a:p>
          <a:p>
            <a:pPr eaLnBrk="1" hangingPunct="1">
              <a:spcBef>
                <a:spcPct val="0"/>
              </a:spcBef>
              <a:defRPr/>
            </a:pPr>
            <a:r>
              <a:rPr lang="nl-NL" altLang="nl-BE"/>
              <a:t>Nyrstar werknemers </a:t>
            </a:r>
            <a:r>
              <a:rPr lang="nl-NL" altLang="nl-BE" err="1"/>
              <a:t>plaatsen </a:t>
            </a:r>
            <a:r>
              <a:rPr lang="nl-NL" altLang="nl-BE"/>
              <a:t>een rood </a:t>
            </a:r>
            <a:r>
              <a:rPr lang="nl-NL" altLang="nl-BE" err="1"/>
              <a:t>slot </a:t>
            </a:r>
            <a:r>
              <a:rPr lang="nl-NL" altLang="nl-BE"/>
              <a:t>op </a:t>
            </a:r>
            <a:r>
              <a:rPr lang="nl-NL" altLang="nl-BE" err="1"/>
              <a:t>de </a:t>
            </a:r>
            <a:r>
              <a:rPr lang="nl-NL" altLang="nl-BE"/>
              <a:t>Lock Box. </a:t>
            </a:r>
            <a:r>
              <a:rPr lang="nl-NL" altLang="nl-BE" err="1"/>
              <a:t>Extern personeel en aannemers moeten </a:t>
            </a:r>
            <a:r>
              <a:rPr lang="nl-NL" altLang="nl-BE"/>
              <a:t>blauwe </a:t>
            </a:r>
            <a:r>
              <a:rPr lang="nl-NL" altLang="nl-BE" err="1"/>
              <a:t>sloten gebruiken</a:t>
            </a:r>
            <a:r>
              <a:rPr lang="nl-NL" altLang="nl-BE"/>
              <a:t>. </a:t>
            </a:r>
          </a:p>
          <a:p>
            <a:pPr eaLnBrk="1" hangingPunct="1">
              <a:spcBef>
                <a:spcPct val="0"/>
              </a:spcBef>
              <a:defRPr/>
            </a:pPr>
            <a:r>
              <a:rPr lang="nl-NL" altLang="nl-BE" err="1"/>
              <a:t>Het verwijderen van </a:t>
            </a:r>
            <a:r>
              <a:rPr lang="nl-NL" altLang="nl-BE"/>
              <a:t>een </a:t>
            </a:r>
            <a:r>
              <a:rPr lang="nl-NL" altLang="nl-BE" err="1"/>
              <a:t>slot van iemand anders </a:t>
            </a:r>
            <a:r>
              <a:rPr lang="nl-NL" altLang="nl-BE"/>
              <a:t>of </a:t>
            </a:r>
            <a:r>
              <a:rPr lang="nl-NL" altLang="nl-BE" err="1"/>
              <a:t>het niet plaatsen van </a:t>
            </a:r>
            <a:r>
              <a:rPr lang="nl-NL" altLang="nl-BE"/>
              <a:t>een persoonlijk </a:t>
            </a:r>
            <a:r>
              <a:rPr lang="nl-NL" altLang="nl-BE" err="1"/>
              <a:t>slot </a:t>
            </a:r>
            <a:r>
              <a:rPr lang="nl-NL" altLang="nl-BE"/>
              <a:t>is een </a:t>
            </a:r>
            <a:r>
              <a:rPr lang="nl-NL" altLang="nl-BE" err="1"/>
              <a:t>overtreding </a:t>
            </a:r>
            <a:r>
              <a:rPr lang="nl-NL" altLang="nl-BE"/>
              <a:t>van </a:t>
            </a:r>
            <a:r>
              <a:rPr lang="nl-NL" altLang="nl-BE" err="1"/>
              <a:t>de </a:t>
            </a:r>
            <a:r>
              <a:rPr lang="nl-NL" altLang="nl-BE"/>
              <a:t>Nyrstar live </a:t>
            </a:r>
            <a:r>
              <a:rPr lang="nl-NL" altLang="nl-BE" err="1"/>
              <a:t>spaarregels </a:t>
            </a:r>
            <a:endParaRPr lang="en-GB" altLang="nl-BE"/>
          </a:p>
          <a:p>
            <a:pPr eaLnBrk="1" hangingPunct="1">
              <a:spcBef>
                <a:spcPct val="0"/>
              </a:spcBef>
              <a:buFontTx/>
              <a:buChar char="•"/>
              <a:defRPr/>
            </a:pPr>
            <a:endParaRPr lang="en-GB" altLang="nl-BE"/>
          </a:p>
          <a:p>
            <a:pPr eaLnBrk="1" hangingPunct="1">
              <a:spcBef>
                <a:spcPct val="0"/>
              </a:spcBef>
              <a:buFontTx/>
              <a:buChar char="•"/>
              <a:defRPr/>
            </a:pPr>
            <a:endParaRPr lang="en-GB" altLang="nl-BE"/>
          </a:p>
          <a:p>
            <a:pPr eaLnBrk="1" hangingPunct="1">
              <a:spcBef>
                <a:spcPct val="0"/>
              </a:spcBef>
              <a:buFontTx/>
              <a:buChar char="•"/>
              <a:defRPr/>
            </a:pPr>
            <a:endParaRPr lang="en-GB" altLang="nl-B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nl-NL" altLang="nl-BE" sz="1400"/>
              <a:t>Het bouwen of </a:t>
            </a:r>
            <a:r>
              <a:rPr lang="nl-NL" altLang="nl-BE" sz="1400" err="1"/>
              <a:t>aanpassen </a:t>
            </a:r>
            <a:r>
              <a:rPr lang="nl-NL" altLang="nl-BE" sz="1400"/>
              <a:t>van </a:t>
            </a:r>
            <a:r>
              <a:rPr lang="nl-NL" altLang="nl-BE" sz="1400" err="1"/>
              <a:t>steigers</a:t>
            </a:r>
            <a:r>
              <a:rPr lang="nl-NL" altLang="nl-BE" sz="1400"/>
              <a:t>, </a:t>
            </a:r>
            <a:r>
              <a:rPr lang="nl-NL" altLang="nl-BE" sz="1400" err="1"/>
              <a:t>en de inspectie </a:t>
            </a:r>
            <a:r>
              <a:rPr lang="nl-NL" altLang="nl-BE" sz="1400"/>
              <a:t>van een </a:t>
            </a:r>
            <a:r>
              <a:rPr lang="nl-NL" altLang="nl-BE" sz="1400" err="1"/>
              <a:t>steiger </a:t>
            </a:r>
            <a:r>
              <a:rPr lang="nl-NL" altLang="nl-BE" sz="1400"/>
              <a:t>is </a:t>
            </a:r>
            <a:r>
              <a:rPr lang="nl-NL" altLang="nl-BE" sz="1400" err="1"/>
              <a:t>voorbehouden aan de </a:t>
            </a:r>
            <a:r>
              <a:rPr lang="nl-NL" altLang="nl-BE" sz="1400"/>
              <a:t>firma "Brand", een steigerteam </a:t>
            </a:r>
            <a:r>
              <a:rPr lang="nl-NL" altLang="nl-BE" sz="1400" err="1"/>
              <a:t>zal </a:t>
            </a:r>
            <a:r>
              <a:rPr lang="nl-NL" altLang="nl-BE" sz="1400"/>
              <a:t>24/7 ter plaatse </a:t>
            </a:r>
            <a:r>
              <a:rPr lang="nl-NL" altLang="nl-BE" sz="1400" err="1"/>
              <a:t>zijn </a:t>
            </a:r>
          </a:p>
          <a:p>
            <a:pPr eaLnBrk="1" hangingPunct="1"/>
            <a:r>
              <a:rPr lang="nl-NL" altLang="nl-BE" sz="1400" err="1"/>
              <a:t>Als </a:t>
            </a:r>
            <a:r>
              <a:rPr lang="nl-NL" altLang="nl-BE" sz="1400"/>
              <a:t>een steigerpijp </a:t>
            </a:r>
            <a:r>
              <a:rPr lang="nl-NL" altLang="nl-BE" sz="1400" err="1"/>
              <a:t>u in </a:t>
            </a:r>
            <a:r>
              <a:rPr lang="nl-NL" altLang="nl-BE" sz="1400"/>
              <a:t>de weg zit, </a:t>
            </a:r>
            <a:r>
              <a:rPr lang="nl-NL" altLang="nl-BE" sz="1400" err="1"/>
              <a:t>mag u de steiger niet zelf aanpassen</a:t>
            </a:r>
            <a:r>
              <a:rPr lang="nl-NL" altLang="nl-BE" sz="1400"/>
              <a:t>, maar moet u </a:t>
            </a:r>
            <a:r>
              <a:rPr lang="nl-NL" altLang="nl-BE" sz="1400" err="1"/>
              <a:t>uw </a:t>
            </a:r>
            <a:r>
              <a:rPr lang="nl-NL" altLang="nl-BE" sz="1400"/>
              <a:t>supervisor waarschuwen </a:t>
            </a:r>
            <a:r>
              <a:rPr lang="nl-NL" altLang="nl-BE" sz="1400" err="1"/>
              <a:t>en hem aan de </a:t>
            </a:r>
            <a:r>
              <a:rPr lang="nl-NL" altLang="nl-BE" sz="1400"/>
              <a:t>"Brand" van het bedrijf </a:t>
            </a:r>
            <a:r>
              <a:rPr lang="nl-NL" altLang="nl-BE" sz="1400" err="1"/>
              <a:t>laten vragen de nodige </a:t>
            </a:r>
            <a:r>
              <a:rPr lang="nl-NL" altLang="nl-BE" sz="1400"/>
              <a:t>veranderingen aan te brengen.</a:t>
            </a:r>
          </a:p>
          <a:p>
            <a:pPr eaLnBrk="1" hangingPunct="1"/>
            <a:endParaRPr lang="nl-NL" altLang="nl-BE" sz="1400"/>
          </a:p>
          <a:p>
            <a:pPr eaLnBrk="1" hangingPunct="1"/>
            <a:r>
              <a:rPr lang="nl-NL" altLang="nl-BE" sz="1400"/>
              <a:t>De groene kaart is </a:t>
            </a:r>
            <a:r>
              <a:rPr lang="nl-NL" altLang="nl-BE" sz="1400" err="1"/>
              <a:t>voor normale steigers met </a:t>
            </a:r>
            <a:r>
              <a:rPr lang="nl-NL" altLang="nl-BE" sz="1400"/>
              <a:t>een maximale belasting van 300 kilo per vierkante meter. </a:t>
            </a:r>
          </a:p>
          <a:p>
            <a:pPr eaLnBrk="1" hangingPunct="1"/>
            <a:r>
              <a:rPr lang="en-US" altLang="nl-BE" sz="1400"/>
              <a:t>Steigers met een hogere belasting, steigers die voor hijsdoeleinden worden gebruikt of speciale maatregelen (gebruik van een </a:t>
            </a:r>
            <a:r>
              <a:rPr lang="en-US" altLang="nl-BE" sz="1400" err="1"/>
              <a:t>valharnas </a:t>
            </a:r>
            <a:r>
              <a:rPr lang="en-US" altLang="nl-BE" sz="1400"/>
              <a:t>op de steiger) worden gemarkeerd met een oranje kaart</a:t>
            </a:r>
            <a:r>
              <a:rPr lang="nl-NL" altLang="nl-BE" sz="140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3FC4B2A-7E44-4A11-B747-BDDAB30941D9}"/>
              </a:ext>
            </a:extLst>
          </p:cNvPr>
          <p:cNvSpPr>
            <a:spLocks noGrp="1" noChangeArrowheads="1"/>
          </p:cNvSpPr>
          <p:nvPr>
            <p:ph type="ftr" sz="quarter" idx="4"/>
          </p:nvPr>
        </p:nvSpPr>
        <p:spPr>
          <a:ln/>
        </p:spPr>
        <p:txBody>
          <a:bodyPr/>
          <a:lstStyle/>
          <a:p>
            <a:endParaRPr lang="en-GB" altLang="nl-BE"/>
          </a:p>
        </p:txBody>
      </p:sp>
      <p:sp>
        <p:nvSpPr>
          <p:cNvPr id="110594" name="Rectangle 2">
            <a:extLst>
              <a:ext uri="{FF2B5EF4-FFF2-40B4-BE49-F238E27FC236}">
                <a16:creationId xmlns:a16="http://schemas.microsoft.com/office/drawing/2014/main" id="{89664E01-C866-4860-8F18-83E56CEF31BD}"/>
              </a:ext>
            </a:extLst>
          </p:cNvPr>
          <p:cNvSpPr>
            <a:spLocks noGrp="1" noRot="1" noChangeAspect="1" noChangeArrowheads="1" noTextEdit="1"/>
          </p:cNvSpPr>
          <p:nvPr>
            <p:ph type="sldImg"/>
          </p:nvPr>
        </p:nvSpPr>
        <p:spPr bwMode="auto">
          <a:xfrm>
            <a:off x="1101725" y="676275"/>
            <a:ext cx="4508500" cy="3381375"/>
          </a:xfrm>
          <a:prstGeom prst="rect">
            <a:avLst/>
          </a:prstGeom>
          <a:solidFill>
            <a:srgbClr val="FFFFFF"/>
          </a:solidFill>
          <a:ln>
            <a:solidFill>
              <a:srgbClr val="000000"/>
            </a:solidFill>
            <a:miter lim="800000"/>
            <a:headEnd/>
            <a:tailEnd/>
          </a:ln>
        </p:spPr>
      </p:sp>
      <p:sp>
        <p:nvSpPr>
          <p:cNvPr id="110595" name="Rectangle 3">
            <a:extLst>
              <a:ext uri="{FF2B5EF4-FFF2-40B4-BE49-F238E27FC236}">
                <a16:creationId xmlns:a16="http://schemas.microsoft.com/office/drawing/2014/main" id="{4112FA90-18D1-4A65-92BA-07D69E419E8E}"/>
              </a:ext>
            </a:extLst>
          </p:cNvPr>
          <p:cNvSpPr>
            <a:spLocks noGrp="1" noChangeArrowheads="1"/>
          </p:cNvSpPr>
          <p:nvPr>
            <p:ph type="body" idx="1"/>
          </p:nvPr>
        </p:nvSpPr>
        <p:spPr bwMode="auto">
          <a:xfrm>
            <a:off x="895312" y="4283529"/>
            <a:ext cx="4921930" cy="4057188"/>
          </a:xfrm>
          <a:prstGeom prst="rect">
            <a:avLst/>
          </a:prstGeom>
          <a:solidFill>
            <a:srgbClr val="FFFFFF"/>
          </a:solidFill>
          <a:ln>
            <a:solidFill>
              <a:srgbClr val="000000"/>
            </a:solidFill>
            <a:miter lim="800000"/>
            <a:headEnd/>
            <a:tailEnd/>
          </a:ln>
        </p:spPr>
        <p:txBody>
          <a:bodyPr lIns="89897" tIns="44949" rIns="89897" bIns="44949"/>
          <a:lstStyle/>
          <a:p>
            <a:endParaRPr lang="nl-NL" altLang="nl-B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nl-NL" altLang="nl-BE"/>
              <a:t>Voor </a:t>
            </a:r>
            <a:r>
              <a:rPr lang="nl-NL" altLang="nl-BE" err="1"/>
              <a:t>werkzaamheden </a:t>
            </a:r>
            <a:r>
              <a:rPr lang="nl-NL" altLang="nl-BE"/>
              <a:t>met een hoog risico </a:t>
            </a:r>
            <a:r>
              <a:rPr lang="nl-NL" altLang="nl-BE" err="1"/>
              <a:t>moet u het </a:t>
            </a:r>
            <a:r>
              <a:rPr lang="nl-NL" altLang="nl-BE"/>
              <a:t>werkgebied afzetten </a:t>
            </a:r>
            <a:r>
              <a:rPr lang="nl-NL" altLang="nl-BE" err="1"/>
              <a:t>met </a:t>
            </a:r>
            <a:r>
              <a:rPr lang="nl-NL" altLang="nl-BE"/>
              <a:t>rood/witte of </a:t>
            </a:r>
            <a:r>
              <a:rPr lang="nl-NL" altLang="nl-BE" err="1"/>
              <a:t>geel/zwarte linten</a:t>
            </a:r>
            <a:r>
              <a:rPr lang="nl-NL" altLang="nl-BE"/>
              <a:t>, </a:t>
            </a:r>
            <a:r>
              <a:rPr lang="nl-NL" altLang="nl-BE" err="1"/>
              <a:t>afhankelijk van het </a:t>
            </a:r>
            <a:r>
              <a:rPr lang="nl-NL" altLang="nl-BE"/>
              <a:t>soort </a:t>
            </a:r>
            <a:r>
              <a:rPr lang="nl-NL" altLang="nl-BE" err="1"/>
              <a:t>werk dat wordt uitgevoerd</a:t>
            </a:r>
            <a:r>
              <a:rPr lang="nl-NL" altLang="nl-BE"/>
              <a:t>.</a:t>
            </a:r>
          </a:p>
          <a:p>
            <a:pPr eaLnBrk="1" hangingPunct="1"/>
            <a:r>
              <a:rPr lang="nl-NL" altLang="nl-BE" err="1"/>
              <a:t>Hijs- en hefwerkzaamheden kunnen gepaard gaan met een alarmsignaal en een voortdurende </a:t>
            </a:r>
            <a:r>
              <a:rPr lang="nl-NL" altLang="nl-BE"/>
              <a:t>bewaking van </a:t>
            </a:r>
            <a:r>
              <a:rPr lang="nl-NL" altLang="nl-BE" err="1"/>
              <a:t>het </a:t>
            </a:r>
            <a:r>
              <a:rPr lang="nl-NL" altLang="nl-BE"/>
              <a:t>gebied, </a:t>
            </a:r>
            <a:r>
              <a:rPr lang="nl-NL" altLang="nl-BE" err="1"/>
              <a:t>zowel vóór het </a:t>
            </a:r>
            <a:r>
              <a:rPr lang="nl-NL" altLang="nl-BE"/>
              <a:t>begin van </a:t>
            </a:r>
            <a:r>
              <a:rPr lang="nl-NL" altLang="nl-BE" err="1"/>
              <a:t>de hijs- en hefwerkzaamheden als tijdens de werkzaamheden</a:t>
            </a:r>
            <a:r>
              <a:rPr lang="nl-NL" altLang="nl-BE"/>
              <a:t>.</a:t>
            </a:r>
          </a:p>
          <a:p>
            <a:pPr eaLnBrk="1" hangingPunct="1"/>
            <a:r>
              <a:rPr lang="nl-NL" altLang="nl-BE"/>
              <a:t>Cordoneer zones </a:t>
            </a:r>
            <a:r>
              <a:rPr lang="nl-NL" altLang="nl-BE" err="1"/>
              <a:t>met linten </a:t>
            </a:r>
            <a:r>
              <a:rPr lang="nl-NL" altLang="nl-BE"/>
              <a:t>in overleg </a:t>
            </a:r>
            <a:r>
              <a:rPr lang="nl-NL" altLang="nl-BE" err="1"/>
              <a:t>met het </a:t>
            </a:r>
            <a:r>
              <a:rPr lang="nl-NL" altLang="nl-BE"/>
              <a:t>sluitingsteam.</a:t>
            </a:r>
          </a:p>
          <a:p>
            <a:pPr eaLnBrk="1" hangingPunct="1"/>
            <a:r>
              <a:rPr lang="en-GB" altLang="nl-BE"/>
              <a:t>Bevestig een label aan het lint zodat we weten wie het geplaatst heeft en waarom. Deze informatie wordt ingevuld op de achterkant van het label.</a:t>
            </a:r>
          </a:p>
          <a:p>
            <a:pPr eaLnBrk="1" hangingPunct="1"/>
            <a:r>
              <a:rPr lang="en-GB" altLang="nl-BE"/>
              <a:t>Vergeet niet linten die niet meer nodig zijn te verwijderen en op te ruimen!</a:t>
            </a:r>
          </a:p>
          <a:p>
            <a:pPr eaLnBrk="1" hangingPunct="1"/>
            <a:r>
              <a:rPr lang="en-GB" altLang="nl-BE" baseline="0"/>
              <a:t>Het </a:t>
            </a:r>
            <a:r>
              <a:rPr lang="en-GB" altLang="nl-BE"/>
              <a:t>niet respecteren van </a:t>
            </a:r>
            <a:r>
              <a:rPr lang="en-GB" altLang="nl-BE" baseline="0"/>
              <a:t>de linten is een overtreding van de reddingsregels. </a:t>
            </a:r>
            <a:endParaRPr lang="en-GB" altLang="nl-BE"/>
          </a:p>
          <a:p>
            <a:pPr eaLnBrk="1" hangingPunct="1"/>
            <a:endParaRPr lang="en-GB" altLang="nl-B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ftr" sz="quarter" idx="4"/>
          </p:nvPr>
        </p:nvSpPr>
        <p:spPr>
          <a:noFill/>
        </p:spPr>
        <p:txBody>
          <a:bodyPr/>
          <a:lstStyle>
            <a:lvl1pPr defTabSz="931711">
              <a:defRPr sz="3200" b="1">
                <a:solidFill>
                  <a:schemeClr val="tx1"/>
                </a:solidFill>
                <a:latin typeface="Arial" charset="0"/>
                <a:cs typeface="Arial" charset="0"/>
              </a:defRPr>
            </a:lvl1pPr>
            <a:lvl2pPr marL="742828" indent="-285702" defTabSz="931711">
              <a:defRPr sz="3200" b="1">
                <a:solidFill>
                  <a:schemeClr val="tx1"/>
                </a:solidFill>
                <a:latin typeface="Arial" charset="0"/>
                <a:cs typeface="Arial" charset="0"/>
              </a:defRPr>
            </a:lvl2pPr>
            <a:lvl3pPr marL="1142814" indent="-228562" defTabSz="931711">
              <a:defRPr sz="3200" b="1">
                <a:solidFill>
                  <a:schemeClr val="tx1"/>
                </a:solidFill>
                <a:latin typeface="Arial" charset="0"/>
                <a:cs typeface="Arial" charset="0"/>
              </a:defRPr>
            </a:lvl3pPr>
            <a:lvl4pPr marL="1599940" indent="-228562" defTabSz="931711">
              <a:defRPr sz="3200" b="1">
                <a:solidFill>
                  <a:schemeClr val="tx1"/>
                </a:solidFill>
                <a:latin typeface="Arial" charset="0"/>
                <a:cs typeface="Arial" charset="0"/>
              </a:defRPr>
            </a:lvl4pPr>
            <a:lvl5pPr marL="2057065" indent="-228562" defTabSz="931711">
              <a:defRPr sz="3200" b="1">
                <a:solidFill>
                  <a:schemeClr val="tx1"/>
                </a:solidFill>
                <a:latin typeface="Arial" charset="0"/>
                <a:cs typeface="Arial" charset="0"/>
              </a:defRPr>
            </a:lvl5pPr>
            <a:lvl6pPr marL="2514191"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6pPr>
            <a:lvl7pPr marL="297131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7pPr>
            <a:lvl8pPr marL="3428443"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8pPr>
            <a:lvl9pPr marL="388556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sz="1200" b="0">
              <a:solidFill>
                <a:srgbClr val="FFFF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nl-NL" altLang="nl-BE" err="1"/>
              <a:t>Voor bepaalde functies is een specifieke </a:t>
            </a:r>
            <a:r>
              <a:rPr lang="nl-NL" altLang="nl-BE"/>
              <a:t>opleiding vereist, </a:t>
            </a:r>
            <a:r>
              <a:rPr lang="nl-NL" altLang="nl-BE" err="1"/>
              <a:t>en sommige functies </a:t>
            </a:r>
            <a:r>
              <a:rPr lang="nl-NL" altLang="nl-BE"/>
              <a:t>- zoals </a:t>
            </a:r>
            <a:r>
              <a:rPr lang="nl-NL" altLang="nl-BE" err="1"/>
              <a:t>het besturen van voertuigen </a:t>
            </a:r>
            <a:r>
              <a:rPr lang="nl-NL" altLang="nl-BE"/>
              <a:t>- zijn </a:t>
            </a:r>
            <a:r>
              <a:rPr lang="nl-NL" altLang="nl-BE" err="1"/>
              <a:t>veiligheidsfuncties</a:t>
            </a:r>
            <a:r>
              <a:rPr lang="nl-NL" altLang="nl-BE"/>
              <a:t>. </a:t>
            </a:r>
          </a:p>
          <a:p>
            <a:pPr eaLnBrk="1" hangingPunct="1"/>
            <a:r>
              <a:rPr lang="nl-NL" altLang="nl-BE" err="1"/>
              <a:t>Als je niet </a:t>
            </a:r>
            <a:r>
              <a:rPr lang="nl-NL" altLang="nl-BE"/>
              <a:t>over </a:t>
            </a:r>
            <a:r>
              <a:rPr lang="nl-NL" altLang="nl-BE" err="1"/>
              <a:t>de nodige certificering beschikt, mag je </a:t>
            </a:r>
            <a:r>
              <a:rPr lang="nl-NL" altLang="nl-BE"/>
              <a:t>deze </a:t>
            </a:r>
            <a:r>
              <a:rPr lang="nl-NL" altLang="nl-BE" err="1"/>
              <a:t>taken binnen Nyrstar niet uitvoeren</a:t>
            </a:r>
            <a:r>
              <a:rPr lang="nl-NL" altLang="nl-BE"/>
              <a:t>.</a:t>
            </a:r>
          </a:p>
          <a:p>
            <a:pPr eaLnBrk="1" hangingPunct="1"/>
            <a:endParaRPr lang="nl-NL" altLang="nl-BE"/>
          </a:p>
          <a:p>
            <a:pPr marL="628599" lvl="1" indent="-171436">
              <a:buFont typeface="Arial" panose="020B0604020202020204" pitchFamily="34" charset="0"/>
              <a:buChar char="•"/>
            </a:pPr>
            <a:r>
              <a:rPr lang="en-US" sz="1800"/>
              <a:t>Altijd checklist invullen</a:t>
            </a:r>
          </a:p>
          <a:p>
            <a:pPr marL="628599" lvl="1" indent="-171436">
              <a:buFont typeface="Arial" panose="020B0604020202020204" pitchFamily="34" charset="0"/>
              <a:buChar char="•"/>
            </a:pPr>
            <a:r>
              <a:rPr lang="en-US" sz="1800"/>
              <a:t>Altijd met inspectie documenten</a:t>
            </a:r>
          </a:p>
          <a:p>
            <a:pPr marL="628599" lvl="1" indent="-171436">
              <a:buFont typeface="Arial" panose="020B0604020202020204" pitchFamily="34" charset="0"/>
              <a:buChar char="•"/>
            </a:pPr>
            <a:r>
              <a:rPr lang="en-US" sz="1800"/>
              <a:t>Draag altijd een </a:t>
            </a:r>
            <a:r>
              <a:rPr lang="en-US" sz="1800" err="1"/>
              <a:t>veiligheidsharnas </a:t>
            </a:r>
            <a:r>
              <a:rPr lang="en-US" sz="1800"/>
              <a:t>en lijn het uit in de hoogwerker.</a:t>
            </a:r>
          </a:p>
          <a:p>
            <a:pPr marL="628599" lvl="1" indent="-171436">
              <a:buFont typeface="Arial" panose="020B0604020202020204" pitchFamily="34" charset="0"/>
              <a:buChar char="•"/>
            </a:pPr>
            <a:r>
              <a:rPr lang="en-US" sz="1800"/>
              <a:t>Verlaat nooit een hoogwerker op hoogte zonder extra RA en toestemming</a:t>
            </a:r>
          </a:p>
          <a:p>
            <a:pPr eaLnBrk="1" hangingPunct="1"/>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63">
              <a:spcBef>
                <a:spcPct val="50000"/>
              </a:spcBef>
              <a:defRPr sz="2400" b="1">
                <a:solidFill>
                  <a:schemeClr val="bg1"/>
                </a:solidFill>
                <a:latin typeface="Arial Black" pitchFamily="34" charset="0"/>
                <a:cs typeface="Arial" charset="0"/>
              </a:defRPr>
            </a:lvl1pPr>
            <a:lvl2pPr marL="728998" indent="-280383" defTabSz="914363">
              <a:spcBef>
                <a:spcPct val="50000"/>
              </a:spcBef>
              <a:defRPr sz="2400" b="1">
                <a:solidFill>
                  <a:schemeClr val="bg1"/>
                </a:solidFill>
                <a:latin typeface="Arial Black" pitchFamily="34" charset="0"/>
                <a:cs typeface="Arial" charset="0"/>
              </a:defRPr>
            </a:lvl2pPr>
            <a:lvl3pPr marL="1121535" indent="-224306" defTabSz="914363">
              <a:spcBef>
                <a:spcPct val="50000"/>
              </a:spcBef>
              <a:defRPr sz="2400" b="1">
                <a:solidFill>
                  <a:schemeClr val="bg1"/>
                </a:solidFill>
                <a:latin typeface="Arial Black" pitchFamily="34" charset="0"/>
                <a:cs typeface="Arial" charset="0"/>
              </a:defRPr>
            </a:lvl3pPr>
            <a:lvl4pPr marL="1570148" indent="-224306" defTabSz="914363">
              <a:spcBef>
                <a:spcPct val="50000"/>
              </a:spcBef>
              <a:defRPr sz="2400" b="1">
                <a:solidFill>
                  <a:schemeClr val="bg1"/>
                </a:solidFill>
                <a:latin typeface="Arial Black" pitchFamily="34" charset="0"/>
                <a:cs typeface="Arial" charset="0"/>
              </a:defRPr>
            </a:lvl4pPr>
            <a:lvl5pPr marL="2018763" indent="-224306" defTabSz="914363">
              <a:spcBef>
                <a:spcPct val="50000"/>
              </a:spcBef>
              <a:defRPr sz="2400" b="1">
                <a:solidFill>
                  <a:schemeClr val="bg1"/>
                </a:solidFill>
                <a:latin typeface="Arial Black" pitchFamily="34" charset="0"/>
                <a:cs typeface="Arial" charset="0"/>
              </a:defRPr>
            </a:lvl5pPr>
            <a:lvl6pPr marL="2467377" indent="-224306" defTabSz="914363" eaLnBrk="0" fontAlgn="base" hangingPunct="0">
              <a:spcBef>
                <a:spcPct val="50000"/>
              </a:spcBef>
              <a:spcAft>
                <a:spcPct val="0"/>
              </a:spcAft>
              <a:defRPr sz="2400" b="1">
                <a:solidFill>
                  <a:schemeClr val="bg1"/>
                </a:solidFill>
                <a:latin typeface="Arial Black" pitchFamily="34" charset="0"/>
                <a:cs typeface="Arial" charset="0"/>
              </a:defRPr>
            </a:lvl6pPr>
            <a:lvl7pPr marL="2915990" indent="-224306" defTabSz="914363" eaLnBrk="0" fontAlgn="base" hangingPunct="0">
              <a:spcBef>
                <a:spcPct val="50000"/>
              </a:spcBef>
              <a:spcAft>
                <a:spcPct val="0"/>
              </a:spcAft>
              <a:defRPr sz="2400" b="1">
                <a:solidFill>
                  <a:schemeClr val="bg1"/>
                </a:solidFill>
                <a:latin typeface="Arial Black" pitchFamily="34" charset="0"/>
                <a:cs typeface="Arial" charset="0"/>
              </a:defRPr>
            </a:lvl7pPr>
            <a:lvl8pPr marL="3364605" indent="-224306" defTabSz="914363" eaLnBrk="0" fontAlgn="base" hangingPunct="0">
              <a:spcBef>
                <a:spcPct val="50000"/>
              </a:spcBef>
              <a:spcAft>
                <a:spcPct val="0"/>
              </a:spcAft>
              <a:defRPr sz="2400" b="1">
                <a:solidFill>
                  <a:schemeClr val="bg1"/>
                </a:solidFill>
                <a:latin typeface="Arial Black" pitchFamily="34" charset="0"/>
                <a:cs typeface="Arial" charset="0"/>
              </a:defRPr>
            </a:lvl8pPr>
            <a:lvl9pPr marL="3813218" indent="-224306" defTabSz="914363" eaLnBrk="0" fontAlgn="base" hangingPunct="0">
              <a:spcBef>
                <a:spcPct val="50000"/>
              </a:spcBef>
              <a:spcAft>
                <a:spcPct val="0"/>
              </a:spcAft>
              <a:defRPr sz="2400" b="1">
                <a:solidFill>
                  <a:schemeClr val="bg1"/>
                </a:solidFill>
                <a:latin typeface="Arial Black" pitchFamily="34" charset="0"/>
                <a:cs typeface="Arial" charset="0"/>
              </a:defRPr>
            </a:lvl9pPr>
          </a:lstStyle>
          <a:p>
            <a:pPr>
              <a:spcBef>
                <a:spcPct val="0"/>
              </a:spcBef>
            </a:pPr>
            <a:endParaRPr lang="en-GB" sz="1200" b="0" err="1">
              <a:solidFill>
                <a:srgbClr val="FFFF00"/>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p>
        </p:txBody>
      </p:sp>
    </p:spTree>
    <p:extLst>
      <p:ext uri="{BB962C8B-B14F-4D97-AF65-F5344CB8AC3E}">
        <p14:creationId xmlns:p14="http://schemas.microsoft.com/office/powerpoint/2010/main" val="2617594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7BA6028-8EF2-4845-A42A-0DD4181C2872}"/>
              </a:ext>
            </a:extLst>
          </p:cNvPr>
          <p:cNvSpPr>
            <a:spLocks noGrp="1" noChangeArrowheads="1"/>
          </p:cNvSpPr>
          <p:nvPr>
            <p:ph type="ftr" sz="quarter" idx="4"/>
          </p:nvPr>
        </p:nvSpPr>
        <p:spPr>
          <a:ln/>
        </p:spPr>
        <p:txBody>
          <a:bodyPr/>
          <a:lstStyle/>
          <a:p>
            <a:endParaRPr lang="en-GB" altLang="nl-BE"/>
          </a:p>
        </p:txBody>
      </p:sp>
      <p:sp>
        <p:nvSpPr>
          <p:cNvPr id="84994" name="Rectangle 2">
            <a:extLst>
              <a:ext uri="{FF2B5EF4-FFF2-40B4-BE49-F238E27FC236}">
                <a16:creationId xmlns:a16="http://schemas.microsoft.com/office/drawing/2014/main" id="{544F6E2C-6509-4949-8256-4B28886F513E}"/>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BB43ED97-4904-4740-BBB1-6E2E840D363A}"/>
              </a:ext>
            </a:extLst>
          </p:cNvPr>
          <p:cNvSpPr>
            <a:spLocks noGrp="1" noChangeArrowheads="1"/>
          </p:cNvSpPr>
          <p:nvPr>
            <p:ph type="body" idx="1"/>
          </p:nvPr>
        </p:nvSpPr>
        <p:spPr/>
        <p:txBody>
          <a:bodyPr/>
          <a:lstStyle/>
          <a:p>
            <a:endParaRPr lang="nl-NL" altLang="nl-B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Toestand van de slachtoffers (situatie van 25/10):</a:t>
            </a:r>
          </a:p>
          <a:p>
            <a:endParaRPr lang="nl-BE"/>
          </a:p>
          <a:p>
            <a:pPr>
              <a:lnSpc>
                <a:spcPct val="125000"/>
              </a:lnSpc>
              <a:spcBef>
                <a:spcPts val="1158"/>
              </a:spcBef>
              <a:spcAft>
                <a:spcPts val="1158"/>
              </a:spcAft>
            </a:pPr>
            <a:r>
              <a:rPr lang="nl-BE" sz="1700" err="1">
                <a:solidFill>
                  <a:srgbClr val="595959"/>
                </a:solidFill>
                <a:latin typeface="Helvetica" panose="020B0604020202020204" pitchFamily="34" charset="0"/>
                <a:ea typeface="Calibri" panose="020F0502020204030204" pitchFamily="34" charset="0"/>
              </a:rPr>
              <a:t>Nyrstar’s</a:t>
            </a:r>
            <a:r>
              <a:rPr lang="nl-BE" sz="1700">
                <a:solidFill>
                  <a:srgbClr val="595959"/>
                </a:solidFill>
                <a:latin typeface="Helvetica" panose="020B0604020202020204" pitchFamily="34" charset="0"/>
                <a:ea typeface="Calibri" panose="020F0502020204030204" pitchFamily="34" charset="0"/>
              </a:rPr>
              <a:t> medische dienst heeft contact gehad met de slachtoffers van het zwavelzuurincident eerder deze maand.</a:t>
            </a:r>
            <a:endParaRPr lang="nl-BE" sz="1700">
              <a:latin typeface="Calibri" panose="020F0502020204030204" pitchFamily="34" charset="0"/>
              <a:ea typeface="Calibri" panose="020F0502020204030204" pitchFamily="34" charset="0"/>
            </a:endParaRPr>
          </a:p>
          <a:p>
            <a:pPr>
              <a:lnSpc>
                <a:spcPct val="125000"/>
              </a:lnSpc>
              <a:spcBef>
                <a:spcPts val="1158"/>
              </a:spcBef>
              <a:spcAft>
                <a:spcPts val="1158"/>
              </a:spcAft>
            </a:pPr>
            <a:r>
              <a:rPr lang="nl-BE" sz="1700">
                <a:solidFill>
                  <a:srgbClr val="595959"/>
                </a:solidFill>
                <a:latin typeface="Helvetica" panose="020B0604020202020204" pitchFamily="34" charset="0"/>
                <a:ea typeface="Calibri" panose="020F0502020204030204" pitchFamily="34" charset="0"/>
              </a:rPr>
              <a:t>Het gaat om Bart en </a:t>
            </a:r>
            <a:r>
              <a:rPr lang="nl-BE" sz="1700" err="1">
                <a:solidFill>
                  <a:srgbClr val="595959"/>
                </a:solidFill>
                <a:latin typeface="Helvetica" panose="020B0604020202020204" pitchFamily="34" charset="0"/>
                <a:ea typeface="Calibri" panose="020F0502020204030204" pitchFamily="34" charset="0"/>
              </a:rPr>
              <a:t>Rayko</a:t>
            </a:r>
            <a:r>
              <a:rPr lang="nl-BE" sz="1700">
                <a:solidFill>
                  <a:srgbClr val="595959"/>
                </a:solidFill>
                <a:latin typeface="Helvetica" panose="020B0604020202020204" pitchFamily="34" charset="0"/>
                <a:ea typeface="Calibri" panose="020F0502020204030204" pitchFamily="34" charset="0"/>
              </a:rPr>
              <a:t>, zoals geweten allebei collega-aannemers van UCT. Beide heren verblijven nog steeds in het Stuivenberg-ziekenhuis in Antwerpen, waar ze behandeld worden voor hun brandwonden.</a:t>
            </a:r>
            <a:br>
              <a:rPr lang="nl-BE" sz="1700">
                <a:solidFill>
                  <a:srgbClr val="595959"/>
                </a:solidFill>
                <a:latin typeface="Helvetica" panose="020B0604020202020204" pitchFamily="34" charset="0"/>
                <a:ea typeface="Calibri" panose="020F0502020204030204" pitchFamily="34" charset="0"/>
              </a:rPr>
            </a:br>
            <a:br>
              <a:rPr lang="nl-BE" sz="1700">
                <a:solidFill>
                  <a:srgbClr val="595959"/>
                </a:solidFill>
                <a:latin typeface="Helvetica" panose="020B0604020202020204" pitchFamily="34" charset="0"/>
                <a:ea typeface="Calibri" panose="020F0502020204030204" pitchFamily="34" charset="0"/>
              </a:rPr>
            </a:br>
            <a:r>
              <a:rPr lang="nl-BE" sz="1700">
                <a:solidFill>
                  <a:srgbClr val="595959"/>
                </a:solidFill>
                <a:latin typeface="Helvetica" panose="020B0604020202020204" pitchFamily="34" charset="0"/>
                <a:ea typeface="Calibri" panose="020F0502020204030204" pitchFamily="34" charset="0"/>
              </a:rPr>
              <a:t>Om spontane genezing van de verwondingen een optimale kans te geven, wacht men nog enkele dagen alvorens definitief te beslissen welke plaatsen een operatief ingrijpen nodig hebben. De ergste brandwonden situeren zich voornamelijk rond hals en nek, hand/pols en benen.</a:t>
            </a:r>
          </a:p>
        </p:txBody>
      </p:sp>
      <p:sp>
        <p:nvSpPr>
          <p:cNvPr id="4" name="Tijdelijke aanduiding voor dianummer 3"/>
          <p:cNvSpPr>
            <a:spLocks noGrp="1"/>
          </p:cNvSpPr>
          <p:nvPr>
            <p:ph type="sldNum" sz="quarter" idx="5"/>
          </p:nvPr>
        </p:nvSpPr>
        <p:spPr/>
        <p:txBody>
          <a:bodyPr/>
          <a:lstStyle/>
          <a:p>
            <a:fld id="{1E2B35A0-BB33-49BB-943E-EF18B6319C37}" type="slidenum">
              <a:rPr lang="nl-BE" smtClean="0"/>
              <a:t>31</a:t>
            </a:fld>
            <a:endParaRPr lang="nl-BE"/>
          </a:p>
        </p:txBody>
      </p:sp>
    </p:spTree>
    <p:extLst>
      <p:ext uri="{BB962C8B-B14F-4D97-AF65-F5344CB8AC3E}">
        <p14:creationId xmlns:p14="http://schemas.microsoft.com/office/powerpoint/2010/main" val="160856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94211"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p:txBody>
          <a:bodyPr/>
          <a:lstStyle/>
          <a:p>
            <a:pPr eaLnBrk="1" hangingPunct="1">
              <a:spcBef>
                <a:spcPct val="0"/>
              </a:spcBef>
              <a:buFont typeface="Arial" panose="020B0604020202020204" pitchFamily="34" charset="0"/>
              <a:buNone/>
              <a:defRPr/>
            </a:pPr>
            <a:r>
              <a:rPr lang="nl-NL"/>
              <a:t>Doel van </a:t>
            </a:r>
            <a:r>
              <a:rPr lang="nl-NL" err="1"/>
              <a:t>deze presentatie</a:t>
            </a:r>
            <a:r>
              <a:rPr lang="nl-NL"/>
              <a:t>:</a:t>
            </a:r>
          </a:p>
          <a:p>
            <a:pPr marL="171436" indent="-171436" eaLnBrk="1" hangingPunct="1">
              <a:spcBef>
                <a:spcPct val="0"/>
              </a:spcBef>
              <a:buFont typeface="Arial" panose="020B0604020202020204" pitchFamily="34" charset="0"/>
              <a:buChar char="•"/>
              <a:defRPr/>
            </a:pPr>
            <a:r>
              <a:rPr lang="nl-NL"/>
              <a:t>Informatie </a:t>
            </a:r>
            <a:r>
              <a:rPr lang="nl-NL" err="1"/>
              <a:t>te verstrekken over de </a:t>
            </a:r>
            <a:r>
              <a:rPr lang="nl-NL"/>
              <a:t>omgeving </a:t>
            </a:r>
            <a:r>
              <a:rPr lang="nl-NL" err="1"/>
              <a:t>waarin u zult werken </a:t>
            </a:r>
            <a:endParaRPr lang="en-GB"/>
          </a:p>
          <a:p>
            <a:pPr marL="171436" indent="-171436" eaLnBrk="1" hangingPunct="1">
              <a:spcBef>
                <a:spcPct val="0"/>
              </a:spcBef>
              <a:buFont typeface="Arial" panose="020B0604020202020204" pitchFamily="34" charset="0"/>
              <a:buChar char="•"/>
              <a:defRPr/>
            </a:pPr>
            <a:r>
              <a:rPr lang="nl-NL" err="1"/>
              <a:t>Inzicht verschaffen in de specifieke veiligheidsregels die daar gelden </a:t>
            </a:r>
            <a:endParaRPr lang="nl-NL"/>
          </a:p>
          <a:p>
            <a:pPr marL="171436" indent="-171436">
              <a:buFont typeface="Arial" panose="020B0604020202020204" pitchFamily="34" charset="0"/>
              <a:buChar char="•"/>
              <a:defRPr/>
            </a:pPr>
            <a:r>
              <a:rPr lang="nl-NL" err="1"/>
              <a:t>Samenwerken om onze </a:t>
            </a:r>
            <a:r>
              <a:rPr lang="nl-NL"/>
              <a:t>doelstellingen </a:t>
            </a:r>
            <a:r>
              <a:rPr lang="nl-NL" err="1"/>
              <a:t>te verwezenlijken</a:t>
            </a:r>
            <a:r>
              <a:rPr lang="nl-NL"/>
              <a:t>:</a:t>
            </a: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letsel 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milieu-incidenten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kritieke veiligheidsincidenten</a:t>
            </a:r>
            <a:endParaRPr lang="nl-NL" sz="2000">
              <a:solidFill>
                <a:srgbClr val="FF0000"/>
              </a:solidFill>
            </a:endParaRPr>
          </a:p>
          <a:p>
            <a:pPr marL="742889" lvl="1" indent="-285726">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overtredingen </a:t>
            </a:r>
            <a:r>
              <a:rPr lang="nl-NL" sz="2000">
                <a:solidFill>
                  <a:srgbClr val="FF0000"/>
                </a:solidFill>
              </a:rPr>
              <a:t>van </a:t>
            </a:r>
            <a:r>
              <a:rPr lang="nl-NL" sz="2000" err="1">
                <a:solidFill>
                  <a:srgbClr val="FF0000"/>
                </a:solidFill>
              </a:rPr>
              <a:t>de </a:t>
            </a:r>
            <a:r>
              <a:rPr lang="nl-NL" sz="2000">
                <a:solidFill>
                  <a:srgbClr val="FF0000"/>
                </a:solidFill>
              </a:rPr>
              <a:t>levensreddende </a:t>
            </a:r>
            <a:r>
              <a:rPr lang="nl-NL" sz="2000" err="1">
                <a:solidFill>
                  <a:srgbClr val="FF0000"/>
                </a:solidFill>
              </a:rPr>
              <a:t>regels</a:t>
            </a:r>
            <a:endParaRPr lang="nl-NL" sz="2000">
              <a:solidFill>
                <a:srgbClr val="FF0000"/>
              </a:solidFill>
              <a:effectLst>
                <a:outerShdw blurRad="38100" dist="38100" dir="2700000" algn="tl">
                  <a:srgbClr val="C0C0C0"/>
                </a:outerShdw>
              </a:effectLst>
            </a:endParaRPr>
          </a:p>
          <a:p>
            <a:pPr eaLnBrk="1" hangingPunct="1">
              <a:spcBef>
                <a:spcPct val="0"/>
              </a:spcBef>
              <a:defRPr/>
            </a:pPr>
            <a:r>
              <a:rPr lang="nl-NL" err="1">
                <a:effectLst>
                  <a:outerShdw blurRad="38100" dist="38100" dir="2700000" algn="tl">
                    <a:srgbClr val="C0C0C0"/>
                  </a:outerShdw>
                </a:effectLst>
              </a:rPr>
              <a:t>Er </a:t>
            </a:r>
            <a:r>
              <a:rPr lang="nl-NL">
                <a:effectLst>
                  <a:outerShdw blurRad="38100" dist="38100" dir="2700000" algn="tl">
                    <a:srgbClr val="C0C0C0"/>
                  </a:outerShdw>
                </a:effectLst>
              </a:rPr>
              <a:t>is één gouden veiligheidsregel bij Nyrstar: </a:t>
            </a:r>
            <a:r>
              <a:rPr lang="en-US">
                <a:effectLst>
                  <a:outerShdw blurRad="38100" dist="38100" dir="2700000" algn="tl">
                    <a:srgbClr val="C0C0C0"/>
                  </a:outerShdw>
                </a:effectLst>
              </a:rPr>
              <a:t>Als je een taak niet veilig kunt uitvoeren - stop dan en doe het op een veilige alternatieve manier</a:t>
            </a:r>
            <a:r>
              <a:rPr lang="nl-NL">
                <a:effectLst>
                  <a:outerShdw blurRad="38100" dist="38100" dir="2700000" algn="tl">
                    <a:srgbClr val="C0C0C0"/>
                  </a:outerShdw>
                </a:effectLst>
              </a:rPr>
              <a:t>!</a:t>
            </a:r>
          </a:p>
          <a:p>
            <a:pPr eaLnBrk="1" hangingPunct="1">
              <a:spcBef>
                <a:spcPct val="0"/>
              </a:spcBef>
              <a:defRPr/>
            </a:pPr>
            <a:endParaRPr lang="nl-NL">
              <a:effectLst>
                <a:outerShdw blurRad="38100" dist="38100" dir="2700000" algn="tl">
                  <a:srgbClr val="C0C0C0"/>
                </a:outerShdw>
              </a:effectLst>
            </a:endParaRPr>
          </a:p>
          <a:p>
            <a:pPr eaLnBrk="1" hangingPunct="1">
              <a:spcBef>
                <a:spcPct val="0"/>
              </a:spcBef>
              <a:defRPr/>
            </a:pPr>
            <a:endParaRPr lang="nl-NL">
              <a:effectLst>
                <a:outerShdw blurRad="38100" dist="38100" dir="2700000" algn="tl">
                  <a:srgbClr val="C0C0C0"/>
                </a:outerShdw>
              </a:effectLst>
            </a:endParaRPr>
          </a:p>
        </p:txBody>
      </p:sp>
    </p:spTree>
    <p:extLst>
      <p:ext uri="{BB962C8B-B14F-4D97-AF65-F5344CB8AC3E}">
        <p14:creationId xmlns:p14="http://schemas.microsoft.com/office/powerpoint/2010/main" val="308122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nl-NL" altLang="nl-BE"/>
              <a:t>Als u naar Nyrstar rijdt, kunt u uw voertuig parkeren op de parkeerplaats buiten, aangegeven in het geel.</a:t>
            </a:r>
          </a:p>
          <a:p>
            <a:pPr eaLnBrk="1" hangingPunct="1"/>
            <a:r>
              <a:rPr lang="nl-NL" altLang="nl-BE"/>
              <a:t>Naast de ingang is er de weg naar het aannemersgebied. </a:t>
            </a:r>
          </a:p>
          <a:p>
            <a:pPr eaLnBrk="1" hangingPunct="1"/>
            <a:r>
              <a:rPr lang="nl-NL" altLang="nl-BE"/>
              <a:t>Op de foto is ook een groene zone te zien die de brander is en een blauwe zone die de aannemersruimte is.</a:t>
            </a:r>
          </a:p>
          <a:p>
            <a:pPr eaLnBrk="1" hangingPunct="1"/>
            <a:endParaRPr lang="nl-NL" alt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9830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p:txBody>
          <a:bodyPr/>
          <a:lstStyle/>
          <a:p>
            <a:pPr marL="171436" indent="-171436" eaLnBrk="1" hangingPunct="1">
              <a:buFont typeface="Arial" panose="020B0604020202020204" pitchFamily="34" charset="0"/>
              <a:buChar char="•"/>
              <a:defRPr/>
            </a:pPr>
            <a:r>
              <a:rPr lang="nl-NL" altLang="nl-BE" sz="2400" err="1"/>
              <a:t>Je mag </a:t>
            </a:r>
            <a:r>
              <a:rPr lang="nl-NL" altLang="nl-BE" sz="2400"/>
              <a:t>zonder </a:t>
            </a:r>
            <a:r>
              <a:rPr lang="nl-NL" altLang="nl-BE" sz="2400" err="1"/>
              <a:t>PBM's naar de </a:t>
            </a:r>
            <a:r>
              <a:rPr lang="nl-NL" altLang="nl-BE" sz="2400"/>
              <a:t>aannemersruimte lopen.</a:t>
            </a:r>
          </a:p>
          <a:p>
            <a:pPr marL="171436" indent="-171436" eaLnBrk="1" hangingPunct="1">
              <a:buFont typeface="Arial" panose="020B0604020202020204" pitchFamily="34" charset="0"/>
              <a:buChar char="•"/>
              <a:defRPr/>
            </a:pPr>
            <a:r>
              <a:rPr lang="nl-NL" altLang="nl-BE" sz="2400" err="1"/>
              <a:t>Eenmaal aangekomen en omgekleed is het verplicht de </a:t>
            </a:r>
            <a:r>
              <a:rPr lang="nl-NL" altLang="nl-BE" sz="2400"/>
              <a:t>standaard </a:t>
            </a:r>
            <a:r>
              <a:rPr lang="nl-NL" altLang="nl-BE" sz="2400" err="1"/>
              <a:t>PBM's te dragen</a:t>
            </a:r>
            <a:r>
              <a:rPr lang="nl-NL" altLang="nl-BE" sz="2400"/>
              <a:t>; </a:t>
            </a:r>
            <a:r>
              <a:rPr lang="nl-NL" altLang="nl-BE" sz="2400" err="1"/>
              <a:t>veiligheidshelm</a:t>
            </a:r>
            <a:r>
              <a:rPr lang="nl-NL" altLang="nl-BE" sz="2400"/>
              <a:t>, </a:t>
            </a:r>
            <a:r>
              <a:rPr lang="nl-NL" altLang="nl-BE" sz="2400" err="1"/>
              <a:t>veiligheidsbril</a:t>
            </a:r>
            <a:r>
              <a:rPr lang="nl-NL" altLang="nl-BE" sz="2400"/>
              <a:t>, </a:t>
            </a:r>
            <a:r>
              <a:rPr lang="nl-NL" altLang="nl-BE" sz="2400" err="1"/>
              <a:t>veiligheidsschoenen en een (</a:t>
            </a:r>
            <a:r>
              <a:rPr lang="nl-NL" altLang="nl-BE" sz="2400"/>
              <a:t>c)overall </a:t>
            </a:r>
            <a:r>
              <a:rPr lang="nl-NL" altLang="nl-BE" sz="2400" err="1"/>
              <a:t>met </a:t>
            </a:r>
            <a:r>
              <a:rPr lang="nl-NL" altLang="nl-BE" sz="2400"/>
              <a:t>lange </a:t>
            </a:r>
            <a:r>
              <a:rPr lang="nl-NL" altLang="nl-BE" sz="2400" err="1"/>
              <a:t>mouwen</a:t>
            </a:r>
            <a:r>
              <a:rPr lang="nl-NL" altLang="nl-BE" sz="2400"/>
              <a:t>. </a:t>
            </a:r>
          </a:p>
          <a:p>
            <a:pPr marL="171436" indent="-171436" eaLnBrk="1" hangingPunct="1">
              <a:buFont typeface="Arial" panose="020B0604020202020204" pitchFamily="34" charset="0"/>
              <a:buChar char="•"/>
              <a:defRPr/>
            </a:pPr>
            <a:r>
              <a:rPr lang="nl-NL" altLang="nl-BE" sz="2400"/>
              <a:t>De </a:t>
            </a:r>
            <a:r>
              <a:rPr lang="nl-NL" altLang="nl-BE" sz="2400" err="1"/>
              <a:t>mouwen mogen niet worden </a:t>
            </a:r>
            <a:r>
              <a:rPr lang="nl-NL" altLang="nl-BE" sz="2400"/>
              <a:t>opgestroopt.</a:t>
            </a:r>
          </a:p>
          <a:p>
            <a:pPr eaLnBrk="1" hangingPunct="1">
              <a:defRPr/>
            </a:pPr>
            <a:endParaRPr lang="nl-NL" alt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9830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p:txBody>
          <a:bodyPr/>
          <a:lstStyle/>
          <a:p>
            <a:pPr marL="171436" indent="-171436" eaLnBrk="1" hangingPunct="1">
              <a:buFont typeface="Arial" panose="020B0604020202020204" pitchFamily="34" charset="0"/>
              <a:buChar char="•"/>
              <a:defRPr/>
            </a:pPr>
            <a:r>
              <a:rPr lang="nl-NL" altLang="nl-BE" sz="2400" err="1"/>
              <a:t>Je mag </a:t>
            </a:r>
            <a:r>
              <a:rPr lang="nl-NL" altLang="nl-BE" sz="2400"/>
              <a:t>zonder </a:t>
            </a:r>
            <a:r>
              <a:rPr lang="nl-NL" altLang="nl-BE" sz="2400" err="1"/>
              <a:t>PBM's naar de </a:t>
            </a:r>
            <a:r>
              <a:rPr lang="nl-NL" altLang="nl-BE" sz="2400"/>
              <a:t>aannemersruimte lopen.</a:t>
            </a:r>
          </a:p>
          <a:p>
            <a:pPr marL="171436" indent="-171436" eaLnBrk="1" hangingPunct="1">
              <a:buFont typeface="Arial" panose="020B0604020202020204" pitchFamily="34" charset="0"/>
              <a:buChar char="•"/>
              <a:defRPr/>
            </a:pPr>
            <a:r>
              <a:rPr lang="nl-NL" altLang="nl-BE" sz="2400" err="1"/>
              <a:t>Eenmaal aangekomen en omgekleed is het verplicht de </a:t>
            </a:r>
            <a:r>
              <a:rPr lang="nl-NL" altLang="nl-BE" sz="2400"/>
              <a:t>standaard </a:t>
            </a:r>
            <a:r>
              <a:rPr lang="nl-NL" altLang="nl-BE" sz="2400" err="1"/>
              <a:t>PBM's te dragen</a:t>
            </a:r>
            <a:r>
              <a:rPr lang="nl-NL" altLang="nl-BE" sz="2400"/>
              <a:t>; </a:t>
            </a:r>
            <a:r>
              <a:rPr lang="nl-NL" altLang="nl-BE" sz="2400" err="1"/>
              <a:t>veiligheidshelm</a:t>
            </a:r>
            <a:r>
              <a:rPr lang="nl-NL" altLang="nl-BE" sz="2400"/>
              <a:t>, </a:t>
            </a:r>
            <a:r>
              <a:rPr lang="nl-NL" altLang="nl-BE" sz="2400" err="1"/>
              <a:t>veiligheidsbril</a:t>
            </a:r>
            <a:r>
              <a:rPr lang="nl-NL" altLang="nl-BE" sz="2400"/>
              <a:t>, </a:t>
            </a:r>
            <a:r>
              <a:rPr lang="nl-NL" altLang="nl-BE" sz="2400" err="1"/>
              <a:t>veiligheidsschoenen en een (</a:t>
            </a:r>
            <a:r>
              <a:rPr lang="nl-NL" altLang="nl-BE" sz="2400"/>
              <a:t>c)overall </a:t>
            </a:r>
            <a:r>
              <a:rPr lang="nl-NL" altLang="nl-BE" sz="2400" err="1"/>
              <a:t>met </a:t>
            </a:r>
            <a:r>
              <a:rPr lang="nl-NL" altLang="nl-BE" sz="2400"/>
              <a:t>lange </a:t>
            </a:r>
            <a:r>
              <a:rPr lang="nl-NL" altLang="nl-BE" sz="2400" err="1"/>
              <a:t>mouwen</a:t>
            </a:r>
            <a:r>
              <a:rPr lang="nl-NL" altLang="nl-BE" sz="2400"/>
              <a:t>. </a:t>
            </a:r>
          </a:p>
          <a:p>
            <a:pPr marL="171436" indent="-171436" eaLnBrk="1" hangingPunct="1">
              <a:buFont typeface="Arial" panose="020B0604020202020204" pitchFamily="34" charset="0"/>
              <a:buChar char="•"/>
              <a:defRPr/>
            </a:pPr>
            <a:r>
              <a:rPr lang="nl-NL" altLang="nl-BE" sz="2400"/>
              <a:t>De </a:t>
            </a:r>
            <a:r>
              <a:rPr lang="nl-NL" altLang="nl-BE" sz="2400" err="1"/>
              <a:t>mouwen mogen niet worden </a:t>
            </a:r>
            <a:r>
              <a:rPr lang="nl-NL" altLang="nl-BE" sz="2400"/>
              <a:t>opgestroopt.</a:t>
            </a:r>
          </a:p>
          <a:p>
            <a:pPr eaLnBrk="1" hangingPunct="1">
              <a:defRPr/>
            </a:pPr>
            <a:endParaRPr lang="nl-NL" altLang="nl-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lvl1pPr defTabSz="931711">
              <a:defRPr sz="3200" b="1">
                <a:solidFill>
                  <a:schemeClr val="tx1"/>
                </a:solidFill>
                <a:latin typeface="Arial" charset="0"/>
                <a:cs typeface="Arial" charset="0"/>
              </a:defRPr>
            </a:lvl1pPr>
            <a:lvl2pPr marL="742828" indent="-285702" defTabSz="931711">
              <a:defRPr sz="3200" b="1">
                <a:solidFill>
                  <a:schemeClr val="tx1"/>
                </a:solidFill>
                <a:latin typeface="Arial" charset="0"/>
                <a:cs typeface="Arial" charset="0"/>
              </a:defRPr>
            </a:lvl2pPr>
            <a:lvl3pPr marL="1142814" indent="-228562" defTabSz="931711">
              <a:defRPr sz="3200" b="1">
                <a:solidFill>
                  <a:schemeClr val="tx1"/>
                </a:solidFill>
                <a:latin typeface="Arial" charset="0"/>
                <a:cs typeface="Arial" charset="0"/>
              </a:defRPr>
            </a:lvl3pPr>
            <a:lvl4pPr marL="1599940" indent="-228562" defTabSz="931711">
              <a:defRPr sz="3200" b="1">
                <a:solidFill>
                  <a:schemeClr val="tx1"/>
                </a:solidFill>
                <a:latin typeface="Arial" charset="0"/>
                <a:cs typeface="Arial" charset="0"/>
              </a:defRPr>
            </a:lvl4pPr>
            <a:lvl5pPr marL="2057065" indent="-228562" defTabSz="931711">
              <a:defRPr sz="3200" b="1">
                <a:solidFill>
                  <a:schemeClr val="tx1"/>
                </a:solidFill>
                <a:latin typeface="Arial" charset="0"/>
                <a:cs typeface="Arial" charset="0"/>
              </a:defRPr>
            </a:lvl5pPr>
            <a:lvl6pPr marL="2514191"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6pPr>
            <a:lvl7pPr marL="297131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7pPr>
            <a:lvl8pPr marL="3428443"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8pPr>
            <a:lvl9pPr marL="3885568" indent="-228562" defTabSz="931711"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sz="1200" b="0">
              <a:solidFill>
                <a:srgbClr val="FFFF00"/>
              </a:solidFill>
            </a:endParaRPr>
          </a:p>
        </p:txBody>
      </p:sp>
      <p:sp>
        <p:nvSpPr>
          <p:cNvPr id="71683" name="Rectangle 2"/>
          <p:cNvSpPr>
            <a:spLocks noGrp="1" noRot="1" noChangeAspect="1" noChangeArrowheads="1" noTextEdit="1"/>
          </p:cNvSpPr>
          <p:nvPr>
            <p:ph type="sldImg"/>
          </p:nvPr>
        </p:nvSpPr>
        <p:spPr>
          <a:xfrm>
            <a:off x="917575" y="744538"/>
            <a:ext cx="4962525" cy="3722687"/>
          </a:xfrm>
          <a:ln/>
        </p:spPr>
      </p:sp>
      <p:sp>
        <p:nvSpPr>
          <p:cNvPr id="71684" name="Rectangle 3"/>
          <p:cNvSpPr>
            <a:spLocks noGrp="1" noChangeArrowheads="1"/>
          </p:cNvSpPr>
          <p:nvPr>
            <p:ph type="body" idx="1"/>
          </p:nvPr>
        </p:nvSpPr>
        <p:spPr>
          <a:noFill/>
        </p:spPr>
        <p:txBody>
          <a:bodyPr/>
          <a:lstStyle/>
          <a:p>
            <a:pPr eaLnBrk="1" hangingPunct="1"/>
            <a:r>
              <a:rPr lang="nl-NL"/>
              <a:t>De basis PBM's zijn helm, bril, werkpak en veiligheidsschoenen, daar waar extra beschermingsmiddelen moeten worden gedragen staat dit vermeld op de werkvergunning. Deze zijn </a:t>
            </a:r>
            <a:r>
              <a:rPr lang="nl-NL" baseline="0"/>
              <a:t>te verkrijgen op de dienst </a:t>
            </a:r>
            <a:endParaRPr lang="nl-NL"/>
          </a:p>
          <a:p>
            <a:pPr eaLnBrk="1" hangingPunct="1"/>
            <a:r>
              <a:rPr lang="nl-NL"/>
              <a:t>Rondlopen in T shirt of korte broek is </a:t>
            </a:r>
            <a:r>
              <a:rPr lang="nl-NL" err="1"/>
              <a:t>onaanvaarbaar</a:t>
            </a:r>
            <a:r>
              <a:rPr lang="nl-NL"/>
              <a:t>, zelfs je mouwen oprollen is niet toegestaan! </a:t>
            </a:r>
            <a:endParaRPr lang="en-GB"/>
          </a:p>
          <a:p>
            <a:pPr eaLnBrk="1" hangingPunct="1"/>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jdelijke aanduiding voor dia-afbeelding 1"/>
          <p:cNvSpPr>
            <a:spLocks noGrp="1" noRot="1" noChangeAspect="1" noTextEdit="1"/>
          </p:cNvSpPr>
          <p:nvPr>
            <p:ph type="sldImg"/>
          </p:nvPr>
        </p:nvSpPr>
        <p:spPr>
          <a:ln/>
        </p:spPr>
      </p:sp>
      <p:sp>
        <p:nvSpPr>
          <p:cNvPr id="100355" name="Tijdelijke aanduiding voor notities 2"/>
          <p:cNvSpPr>
            <a:spLocks noGrp="1"/>
          </p:cNvSpPr>
          <p:nvPr>
            <p:ph type="body" idx="1"/>
          </p:nvPr>
        </p:nvSpPr>
        <p:spPr>
          <a:noFill/>
        </p:spPr>
        <p:txBody>
          <a:bodyPr/>
          <a:lstStyle/>
          <a:p>
            <a:pPr eaLnBrk="1" hangingPunct="1"/>
            <a:endParaRPr lang="nl-BE" altLang="nl-BE"/>
          </a:p>
        </p:txBody>
      </p:sp>
      <p:sp>
        <p:nvSpPr>
          <p:cNvPr id="100356" name="Tijdelijke aanduiding voor voettekst 3"/>
          <p:cNvSpPr>
            <a:spLocks noGrp="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000000"/>
              </a:solidFill>
            </a:endParaRPr>
          </a:p>
        </p:txBody>
      </p:sp>
      <p:sp>
        <p:nvSpPr>
          <p:cNvPr id="100357" name="Tijdelijke aanduiding voor dianummer 4"/>
          <p:cNvSpPr>
            <a:spLocks noGrp="1"/>
          </p:cNvSpPr>
          <p:nvPr>
            <p:ph type="sldNum" sz="quarter" idx="5"/>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fld id="{42450E90-E7F4-4F0A-BC8B-7EB6B71BA1E1}" type="slidenum">
              <a:rPr lang="en-GB" altLang="nl-BE" sz="1200" b="0">
                <a:solidFill>
                  <a:srgbClr val="000000"/>
                </a:solidFill>
              </a:rPr>
              <a:t>11</a:t>
            </a:fld>
            <a:endParaRPr lang="en-GB" altLang="nl-BE" sz="1200" b="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ftr" sz="quarter" idx="4"/>
          </p:nvPr>
        </p:nvSpPr>
        <p:spPr>
          <a:noFill/>
        </p:spPr>
        <p:txBody>
          <a:bodyPr/>
          <a:lstStyle>
            <a:lvl1pPr defTabSz="931787">
              <a:defRPr sz="3200" b="1">
                <a:solidFill>
                  <a:schemeClr val="tx1"/>
                </a:solidFill>
                <a:latin typeface="Arial" charset="0"/>
                <a:cs typeface="Arial" charset="0"/>
              </a:defRPr>
            </a:lvl1pPr>
            <a:lvl2pPr marL="742889" indent="-285726" defTabSz="931787">
              <a:defRPr sz="3200" b="1">
                <a:solidFill>
                  <a:schemeClr val="tx1"/>
                </a:solidFill>
                <a:latin typeface="Arial" charset="0"/>
                <a:cs typeface="Arial" charset="0"/>
              </a:defRPr>
            </a:lvl2pPr>
            <a:lvl3pPr marL="1142907" indent="-228581" defTabSz="931787">
              <a:defRPr sz="3200" b="1">
                <a:solidFill>
                  <a:schemeClr val="tx1"/>
                </a:solidFill>
                <a:latin typeface="Arial" charset="0"/>
                <a:cs typeface="Arial" charset="0"/>
              </a:defRPr>
            </a:lvl3pPr>
            <a:lvl4pPr marL="1600070" indent="-228581" defTabSz="931787">
              <a:defRPr sz="3200" b="1">
                <a:solidFill>
                  <a:schemeClr val="tx1"/>
                </a:solidFill>
                <a:latin typeface="Arial" charset="0"/>
                <a:cs typeface="Arial" charset="0"/>
              </a:defRPr>
            </a:lvl4pPr>
            <a:lvl5pPr marL="2057232" indent="-228581" defTabSz="931787">
              <a:defRPr sz="3200" b="1">
                <a:solidFill>
                  <a:schemeClr val="tx1"/>
                </a:solidFill>
                <a:latin typeface="Arial" charset="0"/>
                <a:cs typeface="Arial" charset="0"/>
              </a:defRPr>
            </a:lvl5pPr>
            <a:lvl6pPr marL="2514395"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6pPr>
            <a:lvl7pPr marL="2971559"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7pPr>
            <a:lvl8pPr marL="3428722"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8pPr>
            <a:lvl9pPr marL="3885884" indent="-228581" defTabSz="931787" eaLnBrk="0" fontAlgn="base" hangingPunct="0">
              <a:lnSpc>
                <a:spcPct val="90000"/>
              </a:lnSpc>
              <a:spcBef>
                <a:spcPct val="20000"/>
              </a:spcBef>
              <a:spcAft>
                <a:spcPct val="0"/>
              </a:spcAft>
              <a:defRPr sz="3200" b="1">
                <a:solidFill>
                  <a:schemeClr val="tx1"/>
                </a:solidFill>
                <a:latin typeface="Arial" charset="0"/>
                <a:cs typeface="Arial" charset="0"/>
              </a:defRPr>
            </a:lvl9pPr>
          </a:lstStyle>
          <a:p>
            <a:endParaRPr lang="en-GB" altLang="nl-BE" sz="1200" b="0">
              <a:solidFill>
                <a:srgbClr val="FFFF00"/>
              </a:solidFill>
            </a:endParaRPr>
          </a:p>
        </p:txBody>
      </p:sp>
      <p:sp>
        <p:nvSpPr>
          <p:cNvPr id="101379"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p:txBody>
          <a:bodyPr/>
          <a:lstStyle/>
          <a:p>
            <a:pPr eaLnBrk="1" hangingPunct="1">
              <a:buClr>
                <a:schemeClr val="tx2"/>
              </a:buClr>
              <a:defRPr/>
            </a:pPr>
            <a:r>
              <a:rPr lang="nl-NL" sz="2000">
                <a:effectLst>
                  <a:outerShdw blurRad="38100" dist="38100" dir="2700000" algn="tl">
                    <a:srgbClr val="C0C0C0"/>
                  </a:outerShdw>
                </a:effectLst>
              </a:rPr>
              <a:t>Je kunt in contact komen met;</a:t>
            </a:r>
          </a:p>
          <a:p>
            <a:pPr lvl="1" eaLnBrk="1" hangingPunct="1">
              <a:buClr>
                <a:schemeClr val="tx2"/>
              </a:buClr>
              <a:defRPr/>
            </a:pPr>
            <a:r>
              <a:rPr lang="en-US" sz="2000"/>
              <a:t>Zinkconcentraat en </a:t>
            </a:r>
            <a:r>
              <a:rPr lang="en-US" sz="2000" err="1"/>
              <a:t>gloeien</a:t>
            </a:r>
            <a:r>
              <a:rPr lang="en-US" sz="2000"/>
              <a:t>, dat zware metalen bevat, waaronder lood</a:t>
            </a:r>
          </a:p>
          <a:p>
            <a:pPr lvl="1" eaLnBrk="1" hangingPunct="1">
              <a:buClr>
                <a:schemeClr val="tx2"/>
              </a:buClr>
              <a:defRPr/>
            </a:pPr>
            <a:r>
              <a:rPr lang="nl-NL" sz="2000">
                <a:effectLst>
                  <a:outerShdw blurRad="38100" dist="38100" dir="2700000" algn="tl">
                    <a:srgbClr val="C0C0C0"/>
                  </a:outerShdw>
                </a:effectLst>
              </a:rPr>
              <a:t>Sulfaten en zwavelzuur</a:t>
            </a:r>
          </a:p>
          <a:p>
            <a:pPr lvl="1" eaLnBrk="1" hangingPunct="1">
              <a:buClr>
                <a:schemeClr val="tx2"/>
              </a:buClr>
              <a:defRPr/>
            </a:pPr>
            <a:r>
              <a:rPr lang="en-US"/>
              <a:t>Zwaveldioxide gas, omdat de andere brander nog in dienst is</a:t>
            </a:r>
          </a:p>
          <a:p>
            <a:pPr lvl="1" eaLnBrk="1" hangingPunct="1">
              <a:buClr>
                <a:schemeClr val="tx2"/>
              </a:buClr>
              <a:defRPr/>
            </a:pPr>
            <a:r>
              <a:rPr lang="en-US"/>
              <a:t>Kwik</a:t>
            </a:r>
          </a:p>
          <a:p>
            <a:pPr lvl="1" eaLnBrk="1" hangingPunct="1">
              <a:buClr>
                <a:schemeClr val="tx2"/>
              </a:buClr>
              <a:defRPr/>
            </a:pPr>
            <a:r>
              <a:rPr lang="nl-NL" sz="2000">
                <a:effectLst>
                  <a:outerShdw blurRad="38100" dist="38100" dir="2700000" algn="tl">
                    <a:srgbClr val="C0C0C0"/>
                  </a:outerShdw>
                </a:effectLst>
              </a:rPr>
              <a:t>Natriumhydroxide (bijtende soda)</a:t>
            </a:r>
          </a:p>
          <a:p>
            <a:pPr lvl="1" eaLnBrk="1" hangingPunct="1">
              <a:buClr>
                <a:schemeClr val="tx2"/>
              </a:buClr>
              <a:defRPr/>
            </a:pPr>
            <a:r>
              <a:rPr lang="nl-NL" sz="2000">
                <a:effectLst>
                  <a:outerShdw blurRad="38100" dist="38100" dir="2700000" algn="tl">
                    <a:srgbClr val="C0C0C0"/>
                  </a:outerShdw>
                </a:effectLst>
              </a:rPr>
              <a:t>Water: Proces- en koelwater dat niet drinkbaar is. Denk eraan dat er in de fabriek geen water is dat geschikt is om te drinken.</a:t>
            </a:r>
          </a:p>
          <a:p>
            <a:pPr lvl="1" eaLnBrk="1" hangingPunct="1">
              <a:buClr>
                <a:schemeClr val="tx2"/>
              </a:buClr>
              <a:defRPr/>
            </a:pPr>
            <a:r>
              <a:rPr lang="nl-NL" sz="2000">
                <a:effectLst>
                  <a:outerShdw blurRad="38100" dist="38100" dir="2700000" algn="tl">
                    <a:srgbClr val="C0C0C0"/>
                  </a:outerShdw>
                </a:effectLst>
              </a:rPr>
              <a:t>Gecomprimeerde lucht tot 7 bar</a:t>
            </a:r>
          </a:p>
          <a:p>
            <a:pPr lvl="1" eaLnBrk="1" hangingPunct="1">
              <a:buClr>
                <a:schemeClr val="tx2"/>
              </a:buClr>
              <a:defRPr/>
            </a:pPr>
            <a:r>
              <a:rPr lang="nl-NL" sz="2000">
                <a:effectLst>
                  <a:outerShdw blurRad="38100" dist="38100" dir="2700000" algn="tl">
                    <a:srgbClr val="C0C0C0"/>
                  </a:outerShdw>
                </a:effectLst>
              </a:rPr>
              <a:t>Olie</a:t>
            </a:r>
          </a:p>
          <a:p>
            <a:pPr lvl="1" eaLnBrk="1" hangingPunct="1">
              <a:buClr>
                <a:schemeClr val="tx2"/>
              </a:buClr>
              <a:defRPr/>
            </a:pPr>
            <a:r>
              <a:rPr lang="nl-NL" sz="2000">
                <a:effectLst>
                  <a:outerShdw blurRad="38100" dist="38100" dir="2700000" algn="tl">
                    <a:srgbClr val="C0C0C0"/>
                  </a:outerShdw>
                </a:effectLst>
              </a:rPr>
              <a:t>Stoom tot 60 bar</a:t>
            </a:r>
          </a:p>
          <a:p>
            <a:pPr lvl="1" eaLnBrk="1" hangingPunct="1">
              <a:buClr>
                <a:schemeClr val="tx2"/>
              </a:buClr>
              <a:defRPr/>
            </a:pPr>
            <a:endParaRPr lang="nl-NL" sz="2000">
              <a:effectLst>
                <a:outerShdw blurRad="38100" dist="38100" dir="2700000" algn="tl">
                  <a:srgbClr val="C0C0C0"/>
                </a:outerShdw>
              </a:effectLs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endParaRPr lang="nl-BE"/>
          </a:p>
        </p:txBody>
      </p:sp>
      <p:sp>
        <p:nvSpPr>
          <p:cNvPr id="4" name="Slide Number Placeholder 5"/>
          <p:cNvSpPr>
            <a:spLocks noGrp="1"/>
          </p:cNvSpPr>
          <p:nvPr>
            <p:ph type="sldNum" sz="quarter" idx="10"/>
          </p:nvPr>
        </p:nvSpPr>
        <p:spPr>
          <a:ln/>
        </p:spPr>
        <p:txBody>
          <a:bodyPr/>
          <a:lstStyle>
            <a:lvl1pPr>
              <a:defRPr/>
            </a:lvl1pPr>
          </a:lstStyle>
          <a:p>
            <a:pPr>
              <a:defRPr/>
            </a:pPr>
            <a:fld id="{A713D1C0-3384-4E07-9051-BFFCABB0580F}" type="slidenum">
              <a:rPr lang="nl-BE"/>
              <a:pPr>
                <a:defRPr/>
              </a:pPr>
              <a:t>‹nr.›</a:t>
            </a:fld>
            <a:endParaRPr lang="nl-BE"/>
          </a:p>
        </p:txBody>
      </p:sp>
    </p:spTree>
    <p:extLst>
      <p:ext uri="{BB962C8B-B14F-4D97-AF65-F5344CB8AC3E}">
        <p14:creationId xmlns:p14="http://schemas.microsoft.com/office/powerpoint/2010/main" val="53132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Slide Number Placeholder 5"/>
          <p:cNvSpPr>
            <a:spLocks noGrp="1"/>
          </p:cNvSpPr>
          <p:nvPr>
            <p:ph type="sldNum" sz="quarter" idx="10"/>
          </p:nvPr>
        </p:nvSpPr>
        <p:spPr>
          <a:ln/>
        </p:spPr>
        <p:txBody>
          <a:bodyPr/>
          <a:lstStyle>
            <a:lvl1pPr>
              <a:defRPr/>
            </a:lvl1pPr>
          </a:lstStyle>
          <a:p>
            <a:pPr>
              <a:defRPr/>
            </a:pPr>
            <a:fld id="{D037391A-4ED4-49E3-B069-A8848F163775}" type="slidenum">
              <a:rPr lang="nl-BE"/>
              <a:pPr>
                <a:defRPr/>
              </a:pPr>
              <a:t>‹nr.›</a:t>
            </a:fld>
            <a:endParaRPr lang="nl-BE"/>
          </a:p>
        </p:txBody>
      </p:sp>
    </p:spTree>
    <p:extLst>
      <p:ext uri="{BB962C8B-B14F-4D97-AF65-F5344CB8AC3E}">
        <p14:creationId xmlns:p14="http://schemas.microsoft.com/office/powerpoint/2010/main" val="2512958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3050" y="0"/>
            <a:ext cx="2063750" cy="6126163"/>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28625" y="0"/>
            <a:ext cx="6042025" cy="61261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Slide Number Placeholder 5"/>
          <p:cNvSpPr>
            <a:spLocks noGrp="1"/>
          </p:cNvSpPr>
          <p:nvPr>
            <p:ph type="sldNum" sz="quarter" idx="10"/>
          </p:nvPr>
        </p:nvSpPr>
        <p:spPr>
          <a:ln/>
        </p:spPr>
        <p:txBody>
          <a:bodyPr/>
          <a:lstStyle>
            <a:lvl1pPr>
              <a:defRPr/>
            </a:lvl1pPr>
          </a:lstStyle>
          <a:p>
            <a:pPr>
              <a:defRPr/>
            </a:pPr>
            <a:fld id="{F126738E-2CE4-4B26-9072-8C3CA428AC3D}" type="slidenum">
              <a:rPr lang="nl-BE"/>
              <a:pPr>
                <a:defRPr/>
              </a:pPr>
              <a:t>‹nr.›</a:t>
            </a:fld>
            <a:endParaRPr lang="nl-BE"/>
          </a:p>
        </p:txBody>
      </p:sp>
    </p:spTree>
    <p:extLst>
      <p:ext uri="{BB962C8B-B14F-4D97-AF65-F5344CB8AC3E}">
        <p14:creationId xmlns:p14="http://schemas.microsoft.com/office/powerpoint/2010/main" val="422635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28625" y="0"/>
            <a:ext cx="8229600" cy="11430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Slide Number Placeholder 5"/>
          <p:cNvSpPr>
            <a:spLocks noGrp="1"/>
          </p:cNvSpPr>
          <p:nvPr>
            <p:ph type="sldNum" sz="quarter" idx="10"/>
          </p:nvPr>
        </p:nvSpPr>
        <p:spPr>
          <a:ln/>
        </p:spPr>
        <p:txBody>
          <a:bodyPr/>
          <a:lstStyle>
            <a:lvl1pPr>
              <a:defRPr/>
            </a:lvl1pPr>
          </a:lstStyle>
          <a:p>
            <a:pPr>
              <a:defRPr/>
            </a:pPr>
            <a:fld id="{D955FA7A-8405-4832-8507-E1099F8F27FE}" type="slidenum">
              <a:rPr lang="nl-BE"/>
              <a:pPr>
                <a:defRPr/>
              </a:pPr>
              <a:t>‹nr.›</a:t>
            </a:fld>
            <a:endParaRPr lang="nl-BE"/>
          </a:p>
        </p:txBody>
      </p:sp>
    </p:spTree>
    <p:extLst>
      <p:ext uri="{BB962C8B-B14F-4D97-AF65-F5344CB8AC3E}">
        <p14:creationId xmlns:p14="http://schemas.microsoft.com/office/powerpoint/2010/main" val="2280222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4" name="Rectangle 1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5" name="Freeform 15"/>
          <p:cNvSpPr>
            <a:spLocks/>
          </p:cNvSpPr>
          <p:nvPr/>
        </p:nvSpPr>
        <p:spPr bwMode="auto">
          <a:xfrm>
            <a:off x="153988" y="150813"/>
            <a:ext cx="8824912" cy="6556375"/>
          </a:xfrm>
          <a:custGeom>
            <a:avLst/>
            <a:gdLst>
              <a:gd name="T0" fmla="*/ 0 w 8834510"/>
              <a:gd name="T1" fmla="*/ 6164427 h 6555545"/>
              <a:gd name="T2" fmla="*/ 0 w 8834510"/>
              <a:gd name="T3" fmla="*/ 0 h 6555545"/>
              <a:gd name="T4" fmla="*/ 8615093 w 8834510"/>
              <a:gd name="T5" fmla="*/ 0 h 6555545"/>
              <a:gd name="T6" fmla="*/ 8615093 w 8834510"/>
              <a:gd name="T7" fmla="*/ 6573884 h 6555545"/>
              <a:gd name="T8" fmla="*/ 434847 w 8834510"/>
              <a:gd name="T9" fmla="*/ 6573885 h 6555545"/>
              <a:gd name="T10" fmla="*/ 269902 w 8834510"/>
              <a:gd name="T11" fmla="*/ 6423293 h 6555545"/>
              <a:gd name="T12" fmla="*/ 407083 w 8834510"/>
              <a:gd name="T13" fmla="*/ 6093539 h 6555545"/>
              <a:gd name="T14" fmla="*/ 114863 w 8834510"/>
              <a:gd name="T15" fmla="*/ 6277285 h 6555545"/>
              <a:gd name="T16" fmla="*/ 0 w 8834510"/>
              <a:gd name="T17" fmla="*/ 6164427 h 6555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34510" h="6555545">
                <a:moveTo>
                  <a:pt x="0" y="6147229"/>
                </a:moveTo>
                <a:lnTo>
                  <a:pt x="0" y="0"/>
                </a:lnTo>
                <a:lnTo>
                  <a:pt x="8834510" y="0"/>
                </a:lnTo>
                <a:lnTo>
                  <a:pt x="8834510" y="6555544"/>
                </a:lnTo>
                <a:lnTo>
                  <a:pt x="445923" y="6555545"/>
                </a:lnTo>
                <a:lnTo>
                  <a:pt x="276776" y="6405372"/>
                </a:lnTo>
                <a:lnTo>
                  <a:pt x="417453" y="6076539"/>
                </a:lnTo>
                <a:lnTo>
                  <a:pt x="117788" y="6259772"/>
                </a:lnTo>
                <a:lnTo>
                  <a:pt x="0" y="6147229"/>
                </a:lnTo>
                <a:close/>
              </a:path>
            </a:pathLst>
          </a:cu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6" name="Rectangle 15"/>
          <p:cNvSpPr/>
          <p:nvPr/>
        </p:nvSpPr>
        <p:spPr>
          <a:xfrm>
            <a:off x="153988" y="150813"/>
            <a:ext cx="8823325" cy="43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7" name="Rectangle 12"/>
          <p:cNvSpPr>
            <a:spLocks noChangeArrowheads="1"/>
          </p:cNvSpPr>
          <p:nvPr/>
        </p:nvSpPr>
        <p:spPr bwMode="ltGray">
          <a:xfrm>
            <a:off x="153988" y="306388"/>
            <a:ext cx="8824912" cy="720725"/>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solidFill>
                <a:schemeClr val="bg1"/>
              </a:solidFill>
            </a:endParaRPr>
          </a:p>
        </p:txBody>
      </p:sp>
      <p:pic>
        <p:nvPicPr>
          <p:cNvPr id="8"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396875"/>
            <a:ext cx="1301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2987824" y="1124744"/>
            <a:ext cx="5811700" cy="1944216"/>
          </a:xfrm>
        </p:spPr>
        <p:txBody>
          <a:bodyPr anchor="t">
            <a:noAutofit/>
          </a:bodyPr>
          <a:lstStyle>
            <a:lvl1pPr indent="0" algn="r">
              <a:lnSpc>
                <a:spcPct val="80000"/>
              </a:lnSpc>
              <a:defRPr sz="5000" b="0" i="0" u="none">
                <a:solidFill>
                  <a:schemeClr val="tx1"/>
                </a:solidFill>
              </a:defRPr>
            </a:lvl1pPr>
          </a:lstStyle>
          <a:p>
            <a:r>
              <a:rPr lang="nl-NL"/>
              <a:t>Klik om de stijl te bewerken</a:t>
            </a:r>
            <a:endParaRPr lang="en-AU"/>
          </a:p>
        </p:txBody>
      </p:sp>
      <p:sp>
        <p:nvSpPr>
          <p:cNvPr id="11" name="Subtitle 2"/>
          <p:cNvSpPr>
            <a:spLocks noGrp="1"/>
          </p:cNvSpPr>
          <p:nvPr>
            <p:ph type="subTitle" idx="1"/>
          </p:nvPr>
        </p:nvSpPr>
        <p:spPr>
          <a:xfrm>
            <a:off x="827584" y="308248"/>
            <a:ext cx="2160240" cy="718140"/>
          </a:xfrm>
        </p:spPr>
        <p:txBody>
          <a:bodyPr>
            <a:normAutofit/>
          </a:bodyPr>
          <a:lstStyle>
            <a:lvl1pPr marL="0" indent="0" algn="l">
              <a:buNone/>
              <a:defRPr sz="14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AU"/>
          </a:p>
        </p:txBody>
      </p:sp>
    </p:spTree>
    <p:extLst>
      <p:ext uri="{BB962C8B-B14F-4D97-AF65-F5344CB8AC3E}">
        <p14:creationId xmlns:p14="http://schemas.microsoft.com/office/powerpoint/2010/main" val="61853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AU"/>
          </a:p>
        </p:txBody>
      </p:sp>
      <p:sp>
        <p:nvSpPr>
          <p:cNvPr id="3" name="Content Placeholder 2"/>
          <p:cNvSpPr>
            <a:spLocks noGrp="1"/>
          </p:cNvSpPr>
          <p:nvPr>
            <p:ph idx="1"/>
          </p:nvPr>
        </p:nvSpPr>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4" name="Slide Number Placeholder 5"/>
          <p:cNvSpPr>
            <a:spLocks noGrp="1"/>
          </p:cNvSpPr>
          <p:nvPr>
            <p:ph type="sldNum" sz="quarter" idx="10"/>
          </p:nvPr>
        </p:nvSpPr>
        <p:spPr/>
        <p:txBody>
          <a:bodyPr/>
          <a:lstStyle>
            <a:lvl1pPr>
              <a:defRPr/>
            </a:lvl1pPr>
          </a:lstStyle>
          <a:p>
            <a:pPr>
              <a:defRPr/>
            </a:pPr>
            <a:fld id="{984D8058-07FC-44EF-9562-7304AD24A214}" type="slidenum">
              <a:rPr lang="nl-BE"/>
              <a:pPr>
                <a:defRPr/>
              </a:pPr>
              <a:t>‹nr.›</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Tree>
    <p:extLst>
      <p:ext uri="{BB962C8B-B14F-4D97-AF65-F5344CB8AC3E}">
        <p14:creationId xmlns:p14="http://schemas.microsoft.com/office/powerpoint/2010/main" val="362632778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p:cNvSpPr>
            <a:spLocks noGrp="1"/>
          </p:cNvSpPr>
          <p:nvPr>
            <p:ph type="title"/>
          </p:nvPr>
        </p:nvSpPr>
        <p:spPr>
          <a:xfrm>
            <a:off x="806450" y="692696"/>
            <a:ext cx="5400600" cy="1143000"/>
          </a:xfrm>
        </p:spPr>
        <p:txBody>
          <a:bodyPr/>
          <a:lstStyle/>
          <a:p>
            <a:r>
              <a:rPr lang="nl-NL"/>
              <a:t>Klik om de stijl te bewerken</a:t>
            </a:r>
            <a:endParaRPr lang="en-AU"/>
          </a:p>
        </p:txBody>
      </p:sp>
      <p:sp>
        <p:nvSpPr>
          <p:cNvPr id="3" name="Content Placeholder 2"/>
          <p:cNvSpPr>
            <a:spLocks noGrp="1"/>
          </p:cNvSpPr>
          <p:nvPr>
            <p:ph idx="1"/>
          </p:nvPr>
        </p:nvSpPr>
        <p:spPr>
          <a:xfrm>
            <a:off x="457200" y="1860228"/>
            <a:ext cx="5760000" cy="4508500"/>
          </a:xfrm>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8" name="Picture Placeholder 7"/>
          <p:cNvSpPr>
            <a:spLocks noGrp="1"/>
          </p:cNvSpPr>
          <p:nvPr>
            <p:ph type="pic" sz="quarter" idx="12"/>
          </p:nvPr>
        </p:nvSpPr>
        <p:spPr>
          <a:xfrm>
            <a:off x="7366823" y="1860550"/>
            <a:ext cx="1611313" cy="2206625"/>
          </a:xfrm>
          <a:solidFill>
            <a:schemeClr val="bg2">
              <a:lumMod val="60000"/>
              <a:lumOff val="40000"/>
            </a:schemeClr>
          </a:solidFill>
        </p:spPr>
        <p:txBody>
          <a:bodyPr anchor="ctr"/>
          <a:lstStyle>
            <a:lvl1pPr marL="0" indent="0" algn="ctr">
              <a:buFontTx/>
              <a:buNone/>
              <a:defRPr>
                <a:solidFill>
                  <a:schemeClr val="bg1"/>
                </a:solidFill>
              </a:defRPr>
            </a:lvl1pPr>
          </a:lstStyle>
          <a:p>
            <a:pPr lvl="0"/>
            <a:r>
              <a:rPr lang="nl-NL" noProof="0"/>
              <a:t>Klik op het pictogram als u een afbeelding wilt toevoegen</a:t>
            </a:r>
            <a:endParaRPr lang="en-AU" noProof="0"/>
          </a:p>
        </p:txBody>
      </p:sp>
      <p:sp>
        <p:nvSpPr>
          <p:cNvPr id="5" name="Slide Number Placeholder 5"/>
          <p:cNvSpPr>
            <a:spLocks noGrp="1"/>
          </p:cNvSpPr>
          <p:nvPr>
            <p:ph type="sldNum" sz="quarter" idx="13"/>
          </p:nvPr>
        </p:nvSpPr>
        <p:spPr/>
        <p:txBody>
          <a:bodyPr/>
          <a:lstStyle>
            <a:lvl1pPr>
              <a:defRPr/>
            </a:lvl1pPr>
          </a:lstStyle>
          <a:p>
            <a:pPr>
              <a:defRPr/>
            </a:pPr>
            <a:fld id="{7AA459C0-D2C8-4FB8-AC75-F7F232A49363}" type="slidenum">
              <a:rPr lang="nl-BE"/>
              <a:pPr>
                <a:defRPr/>
              </a:pPr>
              <a:t>‹nr.›</a:t>
            </a:fld>
            <a:endParaRPr lang="nl-BE"/>
          </a:p>
        </p:txBody>
      </p:sp>
      <p:sp>
        <p:nvSpPr>
          <p:cNvPr id="6" name="Footer Placeholder 4"/>
          <p:cNvSpPr>
            <a:spLocks noGrp="1"/>
          </p:cNvSpPr>
          <p:nvPr>
            <p:ph type="ftr" sz="quarter" idx="14"/>
          </p:nvPr>
        </p:nvSpPr>
        <p:spPr/>
        <p:txBody>
          <a:bodyPr/>
          <a:lstStyle>
            <a:lvl1pPr>
              <a:defRPr/>
            </a:lvl1pPr>
          </a:lstStyle>
          <a:p>
            <a:pPr>
              <a:defRPr/>
            </a:pPr>
            <a:endParaRPr lang="nl-BE"/>
          </a:p>
        </p:txBody>
      </p:sp>
    </p:spTree>
    <p:extLst>
      <p:ext uri="{BB962C8B-B14F-4D97-AF65-F5344CB8AC3E}">
        <p14:creationId xmlns:p14="http://schemas.microsoft.com/office/powerpoint/2010/main" val="133928182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lumn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61675"/>
            <a:ext cx="3960000" cy="4508500"/>
          </a:xfrm>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Content Placeholder 2"/>
          <p:cNvSpPr>
            <a:spLocks noGrp="1"/>
          </p:cNvSpPr>
          <p:nvPr>
            <p:ph idx="12"/>
          </p:nvPr>
        </p:nvSpPr>
        <p:spPr>
          <a:xfrm>
            <a:off x="4726800" y="1861675"/>
            <a:ext cx="3960000" cy="4508500"/>
          </a:xfrm>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8" name="Title 1"/>
          <p:cNvSpPr>
            <a:spLocks noGrp="1"/>
          </p:cNvSpPr>
          <p:nvPr>
            <p:ph type="title"/>
          </p:nvPr>
        </p:nvSpPr>
        <p:spPr>
          <a:xfrm>
            <a:off x="805912" y="692150"/>
            <a:ext cx="7880888" cy="1143000"/>
          </a:xfrm>
        </p:spPr>
        <p:txBody>
          <a:bodyPr/>
          <a:lstStyle/>
          <a:p>
            <a:r>
              <a:rPr lang="nl-NL"/>
              <a:t>Klik om de stijl te bewerken</a:t>
            </a:r>
            <a:endParaRPr lang="en-AU"/>
          </a:p>
        </p:txBody>
      </p:sp>
      <p:sp>
        <p:nvSpPr>
          <p:cNvPr id="5" name="Slide Number Placeholder 5"/>
          <p:cNvSpPr>
            <a:spLocks noGrp="1"/>
          </p:cNvSpPr>
          <p:nvPr>
            <p:ph type="sldNum" sz="quarter" idx="13"/>
          </p:nvPr>
        </p:nvSpPr>
        <p:spPr/>
        <p:txBody>
          <a:bodyPr/>
          <a:lstStyle>
            <a:lvl1pPr>
              <a:defRPr/>
            </a:lvl1pPr>
          </a:lstStyle>
          <a:p>
            <a:pPr>
              <a:defRPr/>
            </a:pPr>
            <a:fld id="{0240E4F7-C845-4285-AA17-FE8A4C594107}" type="slidenum">
              <a:rPr lang="nl-BE"/>
              <a:pPr>
                <a:defRPr/>
              </a:pPr>
              <a:t>‹nr.›</a:t>
            </a:fld>
            <a:endParaRPr lang="nl-BE"/>
          </a:p>
        </p:txBody>
      </p:sp>
      <p:sp>
        <p:nvSpPr>
          <p:cNvPr id="7" name="Footer Placeholder 4"/>
          <p:cNvSpPr>
            <a:spLocks noGrp="1"/>
          </p:cNvSpPr>
          <p:nvPr>
            <p:ph type="ftr" sz="quarter" idx="14"/>
          </p:nvPr>
        </p:nvSpPr>
        <p:spPr/>
        <p:txBody>
          <a:bodyPr/>
          <a:lstStyle>
            <a:lvl1pPr>
              <a:defRPr/>
            </a:lvl1pPr>
          </a:lstStyle>
          <a:p>
            <a:pPr>
              <a:defRPr/>
            </a:pPr>
            <a:endParaRPr lang="nl-BE"/>
          </a:p>
        </p:txBody>
      </p:sp>
    </p:spTree>
    <p:extLst>
      <p:ext uri="{BB962C8B-B14F-4D97-AF65-F5344CB8AC3E}">
        <p14:creationId xmlns:p14="http://schemas.microsoft.com/office/powerpoint/2010/main" val="8590587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lumn Slide Titl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61675"/>
            <a:ext cx="3960000" cy="4508500"/>
          </a:xfrm>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Content Placeholder 2"/>
          <p:cNvSpPr>
            <a:spLocks noGrp="1"/>
          </p:cNvSpPr>
          <p:nvPr>
            <p:ph idx="12"/>
          </p:nvPr>
        </p:nvSpPr>
        <p:spPr>
          <a:xfrm>
            <a:off x="4726800" y="1861675"/>
            <a:ext cx="3960000" cy="4508500"/>
          </a:xfrm>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13" name="Text Placeholder 12"/>
          <p:cNvSpPr>
            <a:spLocks noGrp="1"/>
          </p:cNvSpPr>
          <p:nvPr>
            <p:ph type="body" sz="quarter" idx="15"/>
          </p:nvPr>
        </p:nvSpPr>
        <p:spPr>
          <a:xfrm>
            <a:off x="5065200" y="692150"/>
            <a:ext cx="3621600" cy="1144800"/>
          </a:xfrm>
          <a:noFill/>
          <a:ln>
            <a:noFill/>
          </a:ln>
        </p:spPr>
        <p:txBody>
          <a:bodyPr anchor="b"/>
          <a:lstStyle>
            <a:lvl1pPr marL="0" indent="0">
              <a:buNone/>
              <a:defRPr lang="en-US" sz="2000" b="1" dirty="0" smtClean="0">
                <a:solidFill>
                  <a:schemeClr val="tx2"/>
                </a:solidFill>
                <a:latin typeface="+mj-lt"/>
                <a:ea typeface="+mj-ea"/>
                <a:cs typeface="+mj-cs"/>
              </a:defRPr>
            </a:lvl1pPr>
            <a:lvl2pPr>
              <a:defRPr lang="en-US" sz="2000" b="1" dirty="0" smtClean="0">
                <a:solidFill>
                  <a:schemeClr val="tx2"/>
                </a:solidFill>
                <a:latin typeface="Arial" charset="0"/>
                <a:cs typeface="Arial" charset="0"/>
              </a:defRPr>
            </a:lvl2pPr>
            <a:lvl3pPr>
              <a:defRPr lang="en-US" sz="2000" b="1" dirty="0" smtClean="0">
                <a:solidFill>
                  <a:schemeClr val="tx2"/>
                </a:solidFill>
                <a:latin typeface="Arial" charset="0"/>
                <a:cs typeface="Arial" charset="0"/>
              </a:defRPr>
            </a:lvl3pPr>
            <a:lvl4pPr>
              <a:defRPr lang="en-US" sz="2000" b="1" dirty="0" smtClean="0">
                <a:solidFill>
                  <a:schemeClr val="tx2"/>
                </a:solidFill>
                <a:latin typeface="Arial" charset="0"/>
                <a:cs typeface="Arial" charset="0"/>
              </a:defRPr>
            </a:lvl4pPr>
            <a:lvl5pPr>
              <a:defRPr lang="en-AU" sz="2000" b="1" dirty="0">
                <a:solidFill>
                  <a:schemeClr val="tx2"/>
                </a:solidFill>
                <a:latin typeface="Arial" charset="0"/>
                <a:cs typeface="Arial" charset="0"/>
              </a:defRPr>
            </a:lvl5pPr>
          </a:lstStyle>
          <a:p>
            <a:pPr lvl="0"/>
            <a:r>
              <a:rPr lang="nl-NL"/>
              <a:t>Klik om de modelstijlen te bewerken</a:t>
            </a:r>
          </a:p>
        </p:txBody>
      </p:sp>
      <p:sp>
        <p:nvSpPr>
          <p:cNvPr id="9" name="Title 1"/>
          <p:cNvSpPr>
            <a:spLocks noGrp="1"/>
          </p:cNvSpPr>
          <p:nvPr>
            <p:ph type="title"/>
          </p:nvPr>
        </p:nvSpPr>
        <p:spPr>
          <a:xfrm>
            <a:off x="805912" y="692150"/>
            <a:ext cx="3622072" cy="1143000"/>
          </a:xfrm>
        </p:spPr>
        <p:txBody>
          <a:bodyPr/>
          <a:lstStyle/>
          <a:p>
            <a:r>
              <a:rPr lang="nl-NL"/>
              <a:t>Klik om de stijl te bewerken</a:t>
            </a:r>
            <a:endParaRPr lang="en-AU"/>
          </a:p>
        </p:txBody>
      </p:sp>
      <p:sp>
        <p:nvSpPr>
          <p:cNvPr id="7" name="Slide Number Placeholder 5"/>
          <p:cNvSpPr>
            <a:spLocks noGrp="1"/>
          </p:cNvSpPr>
          <p:nvPr>
            <p:ph type="sldNum" sz="quarter" idx="16"/>
          </p:nvPr>
        </p:nvSpPr>
        <p:spPr/>
        <p:txBody>
          <a:bodyPr/>
          <a:lstStyle>
            <a:lvl1pPr>
              <a:defRPr/>
            </a:lvl1pPr>
          </a:lstStyle>
          <a:p>
            <a:pPr>
              <a:defRPr/>
            </a:pPr>
            <a:fld id="{60169784-83FD-403F-84C3-136EBB7BE00C}" type="slidenum">
              <a:rPr lang="nl-BE"/>
              <a:pPr>
                <a:defRPr/>
              </a:pPr>
              <a:t>‹nr.›</a:t>
            </a:fld>
            <a:endParaRPr lang="nl-BE"/>
          </a:p>
        </p:txBody>
      </p:sp>
      <p:sp>
        <p:nvSpPr>
          <p:cNvPr id="8" name="Footer Placeholder 4"/>
          <p:cNvSpPr>
            <a:spLocks noGrp="1"/>
          </p:cNvSpPr>
          <p:nvPr>
            <p:ph type="ftr" sz="quarter" idx="17"/>
          </p:nvPr>
        </p:nvSpPr>
        <p:spPr/>
        <p:txBody>
          <a:bodyPr/>
          <a:lstStyle>
            <a:lvl1pPr>
              <a:defRPr/>
            </a:lvl1pPr>
          </a:lstStyle>
          <a:p>
            <a:pPr>
              <a:defRPr/>
            </a:pPr>
            <a:endParaRPr lang="nl-BE"/>
          </a:p>
        </p:txBody>
      </p:sp>
    </p:spTree>
    <p:extLst>
      <p:ext uri="{BB962C8B-B14F-4D97-AF65-F5344CB8AC3E}">
        <p14:creationId xmlns:p14="http://schemas.microsoft.com/office/powerpoint/2010/main" val="31868958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vering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AU"/>
          </a:p>
        </p:txBody>
      </p:sp>
      <p:sp>
        <p:nvSpPr>
          <p:cNvPr id="3" name="Slide Number Placeholder 5"/>
          <p:cNvSpPr>
            <a:spLocks noGrp="1"/>
          </p:cNvSpPr>
          <p:nvPr>
            <p:ph type="sldNum" sz="quarter" idx="10"/>
          </p:nvPr>
        </p:nvSpPr>
        <p:spPr/>
        <p:txBody>
          <a:bodyPr/>
          <a:lstStyle>
            <a:lvl1pPr>
              <a:defRPr/>
            </a:lvl1pPr>
          </a:lstStyle>
          <a:p>
            <a:pPr>
              <a:defRPr/>
            </a:pPr>
            <a:fld id="{CDF431B9-C769-4566-85BF-708ECE6042E2}" type="slidenum">
              <a:rPr lang="nl-BE"/>
              <a:pPr>
                <a:defRPr/>
              </a:pPr>
              <a:t>‹nr.›</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Tree>
    <p:extLst>
      <p:ext uri="{BB962C8B-B14F-4D97-AF65-F5344CB8AC3E}">
        <p14:creationId xmlns:p14="http://schemas.microsoft.com/office/powerpoint/2010/main" val="13025135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Header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18B2BCC-2061-43D7-9953-5845DE72B48B}" type="slidenum">
              <a:rPr lang="nl-BE"/>
              <a:pPr>
                <a:defRPr/>
              </a:pPr>
              <a:t>‹nr.›</a:t>
            </a:fld>
            <a:endParaRPr lang="nl-BE"/>
          </a:p>
        </p:txBody>
      </p:sp>
      <p:sp>
        <p:nvSpPr>
          <p:cNvPr id="3" name="Footer Placeholder 4"/>
          <p:cNvSpPr>
            <a:spLocks noGrp="1"/>
          </p:cNvSpPr>
          <p:nvPr>
            <p:ph type="ftr" sz="quarter" idx="11"/>
          </p:nvPr>
        </p:nvSpPr>
        <p:spPr/>
        <p:txBody>
          <a:bodyPr/>
          <a:lstStyle>
            <a:lvl1pPr>
              <a:defRPr/>
            </a:lvl1pPr>
          </a:lstStyle>
          <a:p>
            <a:pPr>
              <a:defRPr/>
            </a:pPr>
            <a:endParaRPr lang="nl-BE"/>
          </a:p>
        </p:txBody>
      </p:sp>
    </p:spTree>
    <p:extLst>
      <p:ext uri="{BB962C8B-B14F-4D97-AF65-F5344CB8AC3E}">
        <p14:creationId xmlns:p14="http://schemas.microsoft.com/office/powerpoint/2010/main" val="755422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Slide Number Placeholder 5"/>
          <p:cNvSpPr>
            <a:spLocks noGrp="1"/>
          </p:cNvSpPr>
          <p:nvPr>
            <p:ph type="sldNum" sz="quarter" idx="10"/>
          </p:nvPr>
        </p:nvSpPr>
        <p:spPr>
          <a:ln/>
        </p:spPr>
        <p:txBody>
          <a:bodyPr/>
          <a:lstStyle>
            <a:lvl1pPr>
              <a:defRPr/>
            </a:lvl1pPr>
          </a:lstStyle>
          <a:p>
            <a:pPr>
              <a:defRPr/>
            </a:pPr>
            <a:fld id="{C782348C-0855-4C12-90C8-FAD3151B985D}" type="slidenum">
              <a:rPr lang="nl-BE"/>
              <a:pPr>
                <a:defRPr/>
              </a:pPr>
              <a:t>‹nr.›</a:t>
            </a:fld>
            <a:endParaRPr lang="nl-BE"/>
          </a:p>
        </p:txBody>
      </p:sp>
    </p:spTree>
    <p:extLst>
      <p:ext uri="{BB962C8B-B14F-4D97-AF65-F5344CB8AC3E}">
        <p14:creationId xmlns:p14="http://schemas.microsoft.com/office/powerpoint/2010/main" val="167131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Outline Slide">
    <p:spTree>
      <p:nvGrpSpPr>
        <p:cNvPr id="1" name=""/>
        <p:cNvGrpSpPr/>
        <p:nvPr/>
      </p:nvGrpSpPr>
      <p:grpSpPr>
        <a:xfrm>
          <a:off x="0" y="0"/>
          <a:ext cx="0" cy="0"/>
          <a:chOff x="0" y="0"/>
          <a:chExt cx="0" cy="0"/>
        </a:xfrm>
      </p:grpSpPr>
      <p:sp>
        <p:nvSpPr>
          <p:cNvPr id="2" name="Rectangle 1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3" name="Freeform 15"/>
          <p:cNvSpPr>
            <a:spLocks/>
          </p:cNvSpPr>
          <p:nvPr/>
        </p:nvSpPr>
        <p:spPr bwMode="auto">
          <a:xfrm>
            <a:off x="153988" y="150813"/>
            <a:ext cx="8824912" cy="6556375"/>
          </a:xfrm>
          <a:custGeom>
            <a:avLst/>
            <a:gdLst>
              <a:gd name="T0" fmla="*/ 0 w 8834510"/>
              <a:gd name="T1" fmla="*/ 6164427 h 6555545"/>
              <a:gd name="T2" fmla="*/ 0 w 8834510"/>
              <a:gd name="T3" fmla="*/ 0 h 6555545"/>
              <a:gd name="T4" fmla="*/ 8615093 w 8834510"/>
              <a:gd name="T5" fmla="*/ 0 h 6555545"/>
              <a:gd name="T6" fmla="*/ 8615093 w 8834510"/>
              <a:gd name="T7" fmla="*/ 6573884 h 6555545"/>
              <a:gd name="T8" fmla="*/ 434847 w 8834510"/>
              <a:gd name="T9" fmla="*/ 6573885 h 6555545"/>
              <a:gd name="T10" fmla="*/ 269902 w 8834510"/>
              <a:gd name="T11" fmla="*/ 6423293 h 6555545"/>
              <a:gd name="T12" fmla="*/ 407083 w 8834510"/>
              <a:gd name="T13" fmla="*/ 6093539 h 6555545"/>
              <a:gd name="T14" fmla="*/ 114863 w 8834510"/>
              <a:gd name="T15" fmla="*/ 6277285 h 6555545"/>
              <a:gd name="T16" fmla="*/ 0 w 8834510"/>
              <a:gd name="T17" fmla="*/ 6164427 h 6555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34510" h="6555545">
                <a:moveTo>
                  <a:pt x="0" y="6147229"/>
                </a:moveTo>
                <a:lnTo>
                  <a:pt x="0" y="0"/>
                </a:lnTo>
                <a:lnTo>
                  <a:pt x="8834510" y="0"/>
                </a:lnTo>
                <a:lnTo>
                  <a:pt x="8834510" y="6555544"/>
                </a:lnTo>
                <a:lnTo>
                  <a:pt x="445923" y="6555545"/>
                </a:lnTo>
                <a:lnTo>
                  <a:pt x="276776" y="6405372"/>
                </a:lnTo>
                <a:lnTo>
                  <a:pt x="417453" y="6076539"/>
                </a:lnTo>
                <a:lnTo>
                  <a:pt x="117788" y="6259772"/>
                </a:lnTo>
                <a:lnTo>
                  <a:pt x="0" y="6147229"/>
                </a:lnTo>
                <a:close/>
              </a:path>
            </a:pathLst>
          </a:cu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Tree>
    <p:extLst>
      <p:ext uri="{BB962C8B-B14F-4D97-AF65-F5344CB8AC3E}">
        <p14:creationId xmlns:p14="http://schemas.microsoft.com/office/powerpoint/2010/main" val="180484353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F700AF6-4848-4F64-8700-0C65AAE3C696}" type="slidenum">
              <a:rPr lang="nl-BE"/>
              <a:pPr>
                <a:defRPr/>
              </a:pPr>
              <a:t>‹nr.›</a:t>
            </a:fld>
            <a:endParaRPr lang="nl-BE"/>
          </a:p>
        </p:txBody>
      </p:sp>
    </p:spTree>
    <p:extLst>
      <p:ext uri="{BB962C8B-B14F-4D97-AF65-F5344CB8AC3E}">
        <p14:creationId xmlns:p14="http://schemas.microsoft.com/office/powerpoint/2010/main" val="2736102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el boven links">
    <p:spTree>
      <p:nvGrpSpPr>
        <p:cNvPr id="1" name=""/>
        <p:cNvGrpSpPr/>
        <p:nvPr/>
      </p:nvGrpSpPr>
      <p:grpSpPr>
        <a:xfrm>
          <a:off x="0" y="0"/>
          <a:ext cx="0" cy="0"/>
          <a:chOff x="0" y="0"/>
          <a:chExt cx="0" cy="0"/>
        </a:xfrm>
      </p:grpSpPr>
      <p:sp>
        <p:nvSpPr>
          <p:cNvPr id="2" name="Titel 1"/>
          <p:cNvSpPr>
            <a:spLocks noGrp="1"/>
          </p:cNvSpPr>
          <p:nvPr>
            <p:ph type="title"/>
          </p:nvPr>
        </p:nvSpPr>
        <p:spPr>
          <a:xfrm>
            <a:off x="269320" y="502145"/>
            <a:ext cx="7880350" cy="412255"/>
          </a:xfrm>
        </p:spPr>
        <p:txBody>
          <a:bodyPr/>
          <a:lstStyle/>
          <a:p>
            <a:r>
              <a:rPr lang="nl-NL"/>
              <a:t>Klik om de stijl te bewerken</a:t>
            </a:r>
            <a:endParaRPr lang="nl-BE"/>
          </a:p>
        </p:txBody>
      </p:sp>
      <p:sp>
        <p:nvSpPr>
          <p:cNvPr id="3" name="Rectangle 5"/>
          <p:cNvSpPr>
            <a:spLocks noGrp="1" noChangeArrowheads="1"/>
          </p:cNvSpPr>
          <p:nvPr>
            <p:ph type="sldNum" sz="quarter" idx="10"/>
          </p:nvPr>
        </p:nvSpPr>
        <p:spPr>
          <a:ln/>
        </p:spPr>
        <p:txBody>
          <a:bodyPr/>
          <a:lstStyle>
            <a:lvl1pPr>
              <a:defRPr>
                <a:solidFill>
                  <a:schemeClr val="bg1"/>
                </a:solidFill>
              </a:defRPr>
            </a:lvl1pPr>
          </a:lstStyle>
          <a:p>
            <a:pPr>
              <a:defRPr/>
            </a:pPr>
            <a:fld id="{F5BBCF59-B3F1-444E-B28D-1DF0C7A0CDDB}" type="slidenum">
              <a:rPr lang="en-US" smtClean="0"/>
              <a:pPr>
                <a:defRPr/>
              </a:pPr>
              <a:t>‹nr.›</a:t>
            </a:fld>
            <a:endParaRPr lang="en-US"/>
          </a:p>
        </p:txBody>
      </p:sp>
    </p:spTree>
    <p:extLst>
      <p:ext uri="{BB962C8B-B14F-4D97-AF65-F5344CB8AC3E}">
        <p14:creationId xmlns:p14="http://schemas.microsoft.com/office/powerpoint/2010/main" val="375552981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yrstar Horizontal Text 1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5B90-B94B-44B8-894C-C5D4C376448E}"/>
              </a:ext>
            </a:extLst>
          </p:cNvPr>
          <p:cNvSpPr>
            <a:spLocks noGrp="1"/>
          </p:cNvSpPr>
          <p:nvPr>
            <p:ph type="title" hasCustomPrompt="1"/>
          </p:nvPr>
        </p:nvSpPr>
        <p:spPr>
          <a:xfrm>
            <a:off x="402483" y="551721"/>
            <a:ext cx="7834045" cy="579909"/>
          </a:xfrm>
        </p:spPr>
        <p:txBody>
          <a:bodyPr/>
          <a:lstStyle>
            <a:lvl1pPr>
              <a:defRPr/>
            </a:lvl1pPr>
          </a:lstStyle>
          <a:p>
            <a:r>
              <a:rPr lang="en-US"/>
              <a:t>Type Headline here</a:t>
            </a:r>
            <a:endParaRPr lang="en-AU"/>
          </a:p>
        </p:txBody>
      </p:sp>
      <p:sp>
        <p:nvSpPr>
          <p:cNvPr id="3" name="Slide Number Placeholder 2">
            <a:extLst>
              <a:ext uri="{FF2B5EF4-FFF2-40B4-BE49-F238E27FC236}">
                <a16:creationId xmlns:a16="http://schemas.microsoft.com/office/drawing/2014/main" id="{66032BE2-4BB1-4C7A-AF24-6C6C994913A8}"/>
              </a:ext>
            </a:extLst>
          </p:cNvPr>
          <p:cNvSpPr>
            <a:spLocks noGrp="1"/>
          </p:cNvSpPr>
          <p:nvPr>
            <p:ph type="sldNum" sz="quarter" idx="10"/>
          </p:nvPr>
        </p:nvSpPr>
        <p:spPr>
          <a:xfrm>
            <a:off x="8713270" y="6420236"/>
            <a:ext cx="311858" cy="365125"/>
          </a:xfrm>
          <a:prstGeom prst="rect">
            <a:avLst/>
          </a:prstGeom>
        </p:spPr>
        <p:txBody>
          <a:bodyPr/>
          <a:lstStyle>
            <a:lvl1pPr>
              <a:defRPr sz="900">
                <a:solidFill>
                  <a:schemeClr val="bg1"/>
                </a:solidFill>
                <a:latin typeface="Arial" panose="020B0604020202020204" pitchFamily="34" charset="0"/>
                <a:cs typeface="Arial" panose="020B0604020202020204" pitchFamily="34" charset="0"/>
              </a:defRPr>
            </a:lvl1pPr>
          </a:lstStyle>
          <a:p>
            <a:fld id="{428F1CD4-6009-4109-81A7-9A135ED188E8}" type="slidenum">
              <a:rPr lang="en-AU" smtClean="0"/>
              <a:pPr/>
              <a:t>‹nr.›</a:t>
            </a:fld>
            <a:endParaRPr lang="en-AU"/>
          </a:p>
        </p:txBody>
      </p:sp>
      <p:sp>
        <p:nvSpPr>
          <p:cNvPr id="10" name="Content Placeholder 9">
            <a:extLst>
              <a:ext uri="{FF2B5EF4-FFF2-40B4-BE49-F238E27FC236}">
                <a16:creationId xmlns:a16="http://schemas.microsoft.com/office/drawing/2014/main" id="{2F795C9C-2A38-4927-8F82-DA7126DEBA5E}"/>
              </a:ext>
            </a:extLst>
          </p:cNvPr>
          <p:cNvSpPr>
            <a:spLocks noGrp="1"/>
          </p:cNvSpPr>
          <p:nvPr>
            <p:ph sz="quarter" idx="14" hasCustomPrompt="1"/>
          </p:nvPr>
        </p:nvSpPr>
        <p:spPr>
          <a:xfrm>
            <a:off x="402483" y="1349124"/>
            <a:ext cx="8310787" cy="1784827"/>
          </a:xfrm>
        </p:spPr>
        <p:txBody>
          <a:bodyPr/>
          <a:lstStyle>
            <a:lvl1pPr>
              <a:lnSpc>
                <a:spcPct val="150000"/>
              </a:lnSpc>
              <a:defRPr/>
            </a:lvl1pPr>
            <a:lvl2pPr marL="5572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2pPr>
            <a:lvl3pPr marL="9001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3pPr>
            <a:lvl4pPr marL="12430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4pPr>
            <a:lvl5pPr marL="15859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a:t>Type text here or insert media</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9">
            <a:extLst>
              <a:ext uri="{FF2B5EF4-FFF2-40B4-BE49-F238E27FC236}">
                <a16:creationId xmlns:a16="http://schemas.microsoft.com/office/drawing/2014/main" id="{38F53452-1FEF-4F26-B1F2-E223AF20EC41}"/>
              </a:ext>
            </a:extLst>
          </p:cNvPr>
          <p:cNvSpPr>
            <a:spLocks noGrp="1"/>
          </p:cNvSpPr>
          <p:nvPr>
            <p:ph sz="quarter" idx="15" hasCustomPrompt="1"/>
          </p:nvPr>
        </p:nvSpPr>
        <p:spPr>
          <a:xfrm>
            <a:off x="402482" y="3253339"/>
            <a:ext cx="8310787" cy="2937286"/>
          </a:xfrm>
        </p:spPr>
        <p:txBody>
          <a:bodyPr/>
          <a:lstStyle>
            <a:lvl1pPr>
              <a:lnSpc>
                <a:spcPct val="150000"/>
              </a:lnSpc>
              <a:defRPr/>
            </a:lvl1pPr>
            <a:lvl2pPr marL="5572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2pPr>
            <a:lvl3pPr marL="9001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3pPr>
            <a:lvl4pPr marL="12430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4pPr>
            <a:lvl5pPr marL="1585913" indent="-214313">
              <a:lnSpc>
                <a:spcPct val="150000"/>
              </a:lnSpc>
              <a:buClr>
                <a:srgbClr val="00B0F0"/>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a:t>Type text here or insert media</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47661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061B2-5430-473B-8216-3A2F9291B30E}"/>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67AD6FA9-014E-4F9A-A48E-AD0A0C3DC3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ianummer 3">
            <a:extLst>
              <a:ext uri="{FF2B5EF4-FFF2-40B4-BE49-F238E27FC236}">
                <a16:creationId xmlns:a16="http://schemas.microsoft.com/office/drawing/2014/main" id="{3B60DA3E-9ACB-40D3-AE84-4D0805A634E3}"/>
              </a:ext>
            </a:extLst>
          </p:cNvPr>
          <p:cNvSpPr>
            <a:spLocks noGrp="1"/>
          </p:cNvSpPr>
          <p:nvPr>
            <p:ph type="sldNum" sz="quarter" idx="10"/>
          </p:nvPr>
        </p:nvSpPr>
        <p:spPr/>
        <p:txBody>
          <a:bodyPr/>
          <a:lstStyle>
            <a:lvl1pPr>
              <a:defRPr/>
            </a:lvl1pPr>
          </a:lstStyle>
          <a:p>
            <a:fld id="{E5972DA2-B16B-49A5-9316-24B9AFE4FDD3}" type="slidenum">
              <a:rPr lang="nl-BE" altLang="nl-BE"/>
              <a:pPr/>
              <a:t>‹nr.›</a:t>
            </a:fld>
            <a:endParaRPr lang="nl-BE" altLang="nl-BE"/>
          </a:p>
        </p:txBody>
      </p:sp>
    </p:spTree>
    <p:extLst>
      <p:ext uri="{BB962C8B-B14F-4D97-AF65-F5344CB8AC3E}">
        <p14:creationId xmlns:p14="http://schemas.microsoft.com/office/powerpoint/2010/main" val="959544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1DBDF-EA0E-47EC-A0E7-2596C52087C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C1ADEB-FFC3-4840-9747-CB978B11425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a:extLst>
              <a:ext uri="{FF2B5EF4-FFF2-40B4-BE49-F238E27FC236}">
                <a16:creationId xmlns:a16="http://schemas.microsoft.com/office/drawing/2014/main" id="{E88AC54F-DFFD-4F7D-9B01-A0BCEAF853D4}"/>
              </a:ext>
            </a:extLst>
          </p:cNvPr>
          <p:cNvSpPr>
            <a:spLocks noGrp="1"/>
          </p:cNvSpPr>
          <p:nvPr>
            <p:ph type="sldNum" sz="quarter" idx="10"/>
          </p:nvPr>
        </p:nvSpPr>
        <p:spPr/>
        <p:txBody>
          <a:bodyPr/>
          <a:lstStyle>
            <a:lvl1pPr>
              <a:defRPr/>
            </a:lvl1pPr>
          </a:lstStyle>
          <a:p>
            <a:fld id="{C0167153-115A-4204-82D5-8E3D76614673}" type="slidenum">
              <a:rPr lang="nl-BE" altLang="nl-BE"/>
              <a:pPr/>
              <a:t>‹nr.›</a:t>
            </a:fld>
            <a:endParaRPr lang="nl-BE" altLang="nl-BE"/>
          </a:p>
        </p:txBody>
      </p:sp>
    </p:spTree>
    <p:extLst>
      <p:ext uri="{BB962C8B-B14F-4D97-AF65-F5344CB8AC3E}">
        <p14:creationId xmlns:p14="http://schemas.microsoft.com/office/powerpoint/2010/main" val="2308576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1D456-008C-4415-8746-A343B1DC691D}"/>
              </a:ext>
            </a:extLst>
          </p:cNvPr>
          <p:cNvSpPr>
            <a:spLocks noGrp="1"/>
          </p:cNvSpPr>
          <p:nvPr>
            <p:ph type="title"/>
          </p:nvPr>
        </p:nvSpPr>
        <p:spPr>
          <a:xfrm>
            <a:off x="623888" y="1709738"/>
            <a:ext cx="78867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4E86D93-2E6C-496A-83EE-B4481468876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ianummer 3">
            <a:extLst>
              <a:ext uri="{FF2B5EF4-FFF2-40B4-BE49-F238E27FC236}">
                <a16:creationId xmlns:a16="http://schemas.microsoft.com/office/drawing/2014/main" id="{147789A0-1DAE-4925-A34D-84C2A26F48C4}"/>
              </a:ext>
            </a:extLst>
          </p:cNvPr>
          <p:cNvSpPr>
            <a:spLocks noGrp="1"/>
          </p:cNvSpPr>
          <p:nvPr>
            <p:ph type="sldNum" sz="quarter" idx="10"/>
          </p:nvPr>
        </p:nvSpPr>
        <p:spPr/>
        <p:txBody>
          <a:bodyPr/>
          <a:lstStyle>
            <a:lvl1pPr>
              <a:defRPr/>
            </a:lvl1pPr>
          </a:lstStyle>
          <a:p>
            <a:fld id="{9C436DBC-EF2C-436C-A431-6EC2F68CFF29}" type="slidenum">
              <a:rPr lang="nl-BE" altLang="nl-BE"/>
              <a:pPr/>
              <a:t>‹nr.›</a:t>
            </a:fld>
            <a:endParaRPr lang="nl-BE" altLang="nl-BE"/>
          </a:p>
        </p:txBody>
      </p:sp>
    </p:spTree>
    <p:extLst>
      <p:ext uri="{BB962C8B-B14F-4D97-AF65-F5344CB8AC3E}">
        <p14:creationId xmlns:p14="http://schemas.microsoft.com/office/powerpoint/2010/main" val="1158516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922C1-4302-4E0D-83F1-8645E09E5E2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AE3AB67-B1B0-473F-BA1B-B8A27830141F}"/>
              </a:ext>
            </a:extLst>
          </p:cNvPr>
          <p:cNvSpPr>
            <a:spLocks noGrp="1"/>
          </p:cNvSpPr>
          <p:nvPr>
            <p:ph sz="half" idx="1"/>
          </p:nvPr>
        </p:nvSpPr>
        <p:spPr>
          <a:xfrm>
            <a:off x="457200" y="1600200"/>
            <a:ext cx="40386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578C75B-72C7-452C-AA7D-6B6756B30D4B}"/>
              </a:ext>
            </a:extLst>
          </p:cNvPr>
          <p:cNvSpPr>
            <a:spLocks noGrp="1"/>
          </p:cNvSpPr>
          <p:nvPr>
            <p:ph sz="half" idx="2"/>
          </p:nvPr>
        </p:nvSpPr>
        <p:spPr>
          <a:xfrm>
            <a:off x="4648200" y="1600200"/>
            <a:ext cx="40386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4">
            <a:extLst>
              <a:ext uri="{FF2B5EF4-FFF2-40B4-BE49-F238E27FC236}">
                <a16:creationId xmlns:a16="http://schemas.microsoft.com/office/drawing/2014/main" id="{3E2CC9BC-B0FF-4397-8AEA-F7FD145E6DEE}"/>
              </a:ext>
            </a:extLst>
          </p:cNvPr>
          <p:cNvSpPr>
            <a:spLocks noGrp="1"/>
          </p:cNvSpPr>
          <p:nvPr>
            <p:ph type="sldNum" sz="quarter" idx="10"/>
          </p:nvPr>
        </p:nvSpPr>
        <p:spPr/>
        <p:txBody>
          <a:bodyPr/>
          <a:lstStyle>
            <a:lvl1pPr>
              <a:defRPr/>
            </a:lvl1pPr>
          </a:lstStyle>
          <a:p>
            <a:fld id="{5D21BE69-A04A-45F6-9BA0-C6447861D2AA}" type="slidenum">
              <a:rPr lang="nl-BE" altLang="nl-BE"/>
              <a:pPr/>
              <a:t>‹nr.›</a:t>
            </a:fld>
            <a:endParaRPr lang="nl-BE" altLang="nl-BE"/>
          </a:p>
        </p:txBody>
      </p:sp>
    </p:spTree>
    <p:extLst>
      <p:ext uri="{BB962C8B-B14F-4D97-AF65-F5344CB8AC3E}">
        <p14:creationId xmlns:p14="http://schemas.microsoft.com/office/powerpoint/2010/main" val="313656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C4431-B838-4358-BF13-AEA977EFE8A5}"/>
              </a:ext>
            </a:extLst>
          </p:cNvPr>
          <p:cNvSpPr>
            <a:spLocks noGrp="1"/>
          </p:cNvSpPr>
          <p:nvPr>
            <p:ph type="title"/>
          </p:nvPr>
        </p:nvSpPr>
        <p:spPr>
          <a:xfrm>
            <a:off x="630238" y="365125"/>
            <a:ext cx="78867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375F9EC-37E1-4C71-AA4F-B248280638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A031976-E5B2-4D04-AFFB-B00A802806D1}"/>
              </a:ext>
            </a:extLst>
          </p:cNvPr>
          <p:cNvSpPr>
            <a:spLocks noGrp="1"/>
          </p:cNvSpPr>
          <p:nvPr>
            <p:ph sz="half" idx="2"/>
          </p:nvPr>
        </p:nvSpPr>
        <p:spPr>
          <a:xfrm>
            <a:off x="630238" y="2505075"/>
            <a:ext cx="386873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0BC9842-48A5-49CD-9C5C-07267BA1A31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AFDD77C-8E14-4AD6-B351-CD2FA67EC381}"/>
              </a:ext>
            </a:extLst>
          </p:cNvPr>
          <p:cNvSpPr>
            <a:spLocks noGrp="1"/>
          </p:cNvSpPr>
          <p:nvPr>
            <p:ph sz="quarter" idx="4"/>
          </p:nvPr>
        </p:nvSpPr>
        <p:spPr>
          <a:xfrm>
            <a:off x="4629150" y="2505075"/>
            <a:ext cx="38877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a:extLst>
              <a:ext uri="{FF2B5EF4-FFF2-40B4-BE49-F238E27FC236}">
                <a16:creationId xmlns:a16="http://schemas.microsoft.com/office/drawing/2014/main" id="{821AB8DE-6ABA-4C13-8584-CA8A3001BA5F}"/>
              </a:ext>
            </a:extLst>
          </p:cNvPr>
          <p:cNvSpPr>
            <a:spLocks noGrp="1"/>
          </p:cNvSpPr>
          <p:nvPr>
            <p:ph type="sldNum" sz="quarter" idx="10"/>
          </p:nvPr>
        </p:nvSpPr>
        <p:spPr/>
        <p:txBody>
          <a:bodyPr/>
          <a:lstStyle>
            <a:lvl1pPr>
              <a:defRPr/>
            </a:lvl1pPr>
          </a:lstStyle>
          <a:p>
            <a:fld id="{3C87749D-39D5-42FC-BA88-D2BA4AAD0914}" type="slidenum">
              <a:rPr lang="nl-BE" altLang="nl-BE"/>
              <a:pPr/>
              <a:t>‹nr.›</a:t>
            </a:fld>
            <a:endParaRPr lang="nl-BE" altLang="nl-BE"/>
          </a:p>
        </p:txBody>
      </p:sp>
    </p:spTree>
    <p:extLst>
      <p:ext uri="{BB962C8B-B14F-4D97-AF65-F5344CB8AC3E}">
        <p14:creationId xmlns:p14="http://schemas.microsoft.com/office/powerpoint/2010/main" val="870840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486D7-8DAE-4749-BB17-0587B0C8879E}"/>
              </a:ext>
            </a:extLst>
          </p:cNvPr>
          <p:cNvSpPr>
            <a:spLocks noGrp="1"/>
          </p:cNvSpPr>
          <p:nvPr>
            <p:ph type="title"/>
          </p:nvPr>
        </p:nvSpPr>
        <p:spPr/>
        <p:txBody>
          <a:bodyPr/>
          <a:lstStyle/>
          <a:p>
            <a:r>
              <a:rPr lang="nl-NL"/>
              <a:t>Klik om stijl te bewerken</a:t>
            </a:r>
            <a:endParaRPr lang="nl-BE"/>
          </a:p>
        </p:txBody>
      </p:sp>
      <p:sp>
        <p:nvSpPr>
          <p:cNvPr id="3" name="Tijdelijke aanduiding voor dianummer 2">
            <a:extLst>
              <a:ext uri="{FF2B5EF4-FFF2-40B4-BE49-F238E27FC236}">
                <a16:creationId xmlns:a16="http://schemas.microsoft.com/office/drawing/2014/main" id="{8B885E8E-71B6-47F0-8033-357E7D12A835}"/>
              </a:ext>
            </a:extLst>
          </p:cNvPr>
          <p:cNvSpPr>
            <a:spLocks noGrp="1"/>
          </p:cNvSpPr>
          <p:nvPr>
            <p:ph type="sldNum" sz="quarter" idx="10"/>
          </p:nvPr>
        </p:nvSpPr>
        <p:spPr/>
        <p:txBody>
          <a:bodyPr/>
          <a:lstStyle>
            <a:lvl1pPr>
              <a:defRPr/>
            </a:lvl1pPr>
          </a:lstStyle>
          <a:p>
            <a:fld id="{9F6A28D2-B63D-4E5D-A837-03D64BFBE734}" type="slidenum">
              <a:rPr lang="nl-BE" altLang="nl-BE"/>
              <a:pPr/>
              <a:t>‹nr.›</a:t>
            </a:fld>
            <a:endParaRPr lang="nl-BE" altLang="nl-BE"/>
          </a:p>
        </p:txBody>
      </p:sp>
    </p:spTree>
    <p:extLst>
      <p:ext uri="{BB962C8B-B14F-4D97-AF65-F5344CB8AC3E}">
        <p14:creationId xmlns:p14="http://schemas.microsoft.com/office/powerpoint/2010/main" val="187895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Slide Number Placeholder 5"/>
          <p:cNvSpPr>
            <a:spLocks noGrp="1"/>
          </p:cNvSpPr>
          <p:nvPr>
            <p:ph type="sldNum" sz="quarter" idx="10"/>
          </p:nvPr>
        </p:nvSpPr>
        <p:spPr>
          <a:ln/>
        </p:spPr>
        <p:txBody>
          <a:bodyPr/>
          <a:lstStyle>
            <a:lvl1pPr>
              <a:defRPr/>
            </a:lvl1pPr>
          </a:lstStyle>
          <a:p>
            <a:pPr>
              <a:defRPr/>
            </a:pPr>
            <a:fld id="{1FB60968-9532-40CC-A886-A8003F470B8E}" type="slidenum">
              <a:rPr lang="nl-BE"/>
              <a:pPr>
                <a:defRPr/>
              </a:pPr>
              <a:t>‹nr.›</a:t>
            </a:fld>
            <a:endParaRPr lang="nl-BE"/>
          </a:p>
        </p:txBody>
      </p:sp>
    </p:spTree>
    <p:extLst>
      <p:ext uri="{BB962C8B-B14F-4D97-AF65-F5344CB8AC3E}">
        <p14:creationId xmlns:p14="http://schemas.microsoft.com/office/powerpoint/2010/main" val="288211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DE09997-CD48-4E65-ADF9-59BA7CA4B60F}"/>
              </a:ext>
            </a:extLst>
          </p:cNvPr>
          <p:cNvSpPr>
            <a:spLocks noGrp="1"/>
          </p:cNvSpPr>
          <p:nvPr>
            <p:ph type="sldNum" sz="quarter" idx="10"/>
          </p:nvPr>
        </p:nvSpPr>
        <p:spPr/>
        <p:txBody>
          <a:bodyPr/>
          <a:lstStyle>
            <a:lvl1pPr>
              <a:defRPr/>
            </a:lvl1pPr>
          </a:lstStyle>
          <a:p>
            <a:fld id="{E6401ADE-50EA-4381-81B8-58C60BB24868}" type="slidenum">
              <a:rPr lang="nl-BE" altLang="nl-BE"/>
              <a:pPr/>
              <a:t>‹nr.›</a:t>
            </a:fld>
            <a:endParaRPr lang="nl-BE" altLang="nl-BE"/>
          </a:p>
        </p:txBody>
      </p:sp>
    </p:spTree>
    <p:extLst>
      <p:ext uri="{BB962C8B-B14F-4D97-AF65-F5344CB8AC3E}">
        <p14:creationId xmlns:p14="http://schemas.microsoft.com/office/powerpoint/2010/main" val="136320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6D259-A327-4936-A67C-893347BEEC5B}"/>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E31BA22-0632-448C-BFE4-69788FBD9B6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C706A8A-35A0-407C-8457-5B3E25D18C8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ianummer 4">
            <a:extLst>
              <a:ext uri="{FF2B5EF4-FFF2-40B4-BE49-F238E27FC236}">
                <a16:creationId xmlns:a16="http://schemas.microsoft.com/office/drawing/2014/main" id="{44610604-6AEC-4716-8D89-4AD886E06BDC}"/>
              </a:ext>
            </a:extLst>
          </p:cNvPr>
          <p:cNvSpPr>
            <a:spLocks noGrp="1"/>
          </p:cNvSpPr>
          <p:nvPr>
            <p:ph type="sldNum" sz="quarter" idx="10"/>
          </p:nvPr>
        </p:nvSpPr>
        <p:spPr/>
        <p:txBody>
          <a:bodyPr/>
          <a:lstStyle>
            <a:lvl1pPr>
              <a:defRPr/>
            </a:lvl1pPr>
          </a:lstStyle>
          <a:p>
            <a:fld id="{383C0511-3775-4CE4-9BF3-02FAFF3CE1F7}" type="slidenum">
              <a:rPr lang="nl-BE" altLang="nl-BE"/>
              <a:pPr/>
              <a:t>‹nr.›</a:t>
            </a:fld>
            <a:endParaRPr lang="nl-BE" altLang="nl-BE"/>
          </a:p>
        </p:txBody>
      </p:sp>
    </p:spTree>
    <p:extLst>
      <p:ext uri="{BB962C8B-B14F-4D97-AF65-F5344CB8AC3E}">
        <p14:creationId xmlns:p14="http://schemas.microsoft.com/office/powerpoint/2010/main" val="228337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002FC-0742-4C2B-8546-0A8772592548}"/>
              </a:ext>
            </a:extLst>
          </p:cNvPr>
          <p:cNvSpPr>
            <a:spLocks noGrp="1"/>
          </p:cNvSpPr>
          <p:nvPr>
            <p:ph type="title"/>
          </p:nvPr>
        </p:nvSpPr>
        <p:spPr>
          <a:xfrm>
            <a:off x="630238" y="457200"/>
            <a:ext cx="2949575"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9C48623-2EE7-469A-A614-DBE3FACBC0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FD59FC9-28E1-4353-A798-14967F984B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ianummer 4">
            <a:extLst>
              <a:ext uri="{FF2B5EF4-FFF2-40B4-BE49-F238E27FC236}">
                <a16:creationId xmlns:a16="http://schemas.microsoft.com/office/drawing/2014/main" id="{3B312C60-0D73-4D6D-A3E9-B237B072FD5A}"/>
              </a:ext>
            </a:extLst>
          </p:cNvPr>
          <p:cNvSpPr>
            <a:spLocks noGrp="1"/>
          </p:cNvSpPr>
          <p:nvPr>
            <p:ph type="sldNum" sz="quarter" idx="10"/>
          </p:nvPr>
        </p:nvSpPr>
        <p:spPr/>
        <p:txBody>
          <a:bodyPr/>
          <a:lstStyle>
            <a:lvl1pPr>
              <a:defRPr/>
            </a:lvl1pPr>
          </a:lstStyle>
          <a:p>
            <a:fld id="{8398D7CC-6B83-467E-84D0-E39854015E05}" type="slidenum">
              <a:rPr lang="nl-BE" altLang="nl-BE"/>
              <a:pPr/>
              <a:t>‹nr.›</a:t>
            </a:fld>
            <a:endParaRPr lang="nl-BE" altLang="nl-BE"/>
          </a:p>
        </p:txBody>
      </p:sp>
    </p:spTree>
    <p:extLst>
      <p:ext uri="{BB962C8B-B14F-4D97-AF65-F5344CB8AC3E}">
        <p14:creationId xmlns:p14="http://schemas.microsoft.com/office/powerpoint/2010/main" val="431025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3572D-60EC-417C-AC22-0BF3355388D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74D44DF-47EB-4846-AA61-10B7CD23909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a:extLst>
              <a:ext uri="{FF2B5EF4-FFF2-40B4-BE49-F238E27FC236}">
                <a16:creationId xmlns:a16="http://schemas.microsoft.com/office/drawing/2014/main" id="{275EC466-B97A-411F-8226-69D0C75823AF}"/>
              </a:ext>
            </a:extLst>
          </p:cNvPr>
          <p:cNvSpPr>
            <a:spLocks noGrp="1"/>
          </p:cNvSpPr>
          <p:nvPr>
            <p:ph type="sldNum" sz="quarter" idx="10"/>
          </p:nvPr>
        </p:nvSpPr>
        <p:spPr/>
        <p:txBody>
          <a:bodyPr/>
          <a:lstStyle>
            <a:lvl1pPr>
              <a:defRPr/>
            </a:lvl1pPr>
          </a:lstStyle>
          <a:p>
            <a:fld id="{10EC7D35-7868-44B1-B9C2-4E9F67D8A02F}" type="slidenum">
              <a:rPr lang="nl-BE" altLang="nl-BE"/>
              <a:pPr/>
              <a:t>‹nr.›</a:t>
            </a:fld>
            <a:endParaRPr lang="nl-BE" altLang="nl-BE"/>
          </a:p>
        </p:txBody>
      </p:sp>
    </p:spTree>
    <p:extLst>
      <p:ext uri="{BB962C8B-B14F-4D97-AF65-F5344CB8AC3E}">
        <p14:creationId xmlns:p14="http://schemas.microsoft.com/office/powerpoint/2010/main" val="286468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DF45762-BAC2-4796-AA3B-B51FA0A153A3}"/>
              </a:ext>
            </a:extLst>
          </p:cNvPr>
          <p:cNvSpPr>
            <a:spLocks noGrp="1"/>
          </p:cNvSpPr>
          <p:nvPr>
            <p:ph type="title" orient="vert"/>
          </p:nvPr>
        </p:nvSpPr>
        <p:spPr>
          <a:xfrm>
            <a:off x="6623050" y="0"/>
            <a:ext cx="2063750" cy="6126163"/>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365DA02-DD9B-45A1-AFD8-FFE470250E65}"/>
              </a:ext>
            </a:extLst>
          </p:cNvPr>
          <p:cNvSpPr>
            <a:spLocks noGrp="1"/>
          </p:cNvSpPr>
          <p:nvPr>
            <p:ph type="body" orient="vert" idx="1"/>
          </p:nvPr>
        </p:nvSpPr>
        <p:spPr>
          <a:xfrm>
            <a:off x="428625" y="0"/>
            <a:ext cx="6042025" cy="612616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a:extLst>
              <a:ext uri="{FF2B5EF4-FFF2-40B4-BE49-F238E27FC236}">
                <a16:creationId xmlns:a16="http://schemas.microsoft.com/office/drawing/2014/main" id="{D2E7BA8A-F7D2-4223-B4C1-51E78AC04EA7}"/>
              </a:ext>
            </a:extLst>
          </p:cNvPr>
          <p:cNvSpPr>
            <a:spLocks noGrp="1"/>
          </p:cNvSpPr>
          <p:nvPr>
            <p:ph type="sldNum" sz="quarter" idx="10"/>
          </p:nvPr>
        </p:nvSpPr>
        <p:spPr/>
        <p:txBody>
          <a:bodyPr/>
          <a:lstStyle>
            <a:lvl1pPr>
              <a:defRPr/>
            </a:lvl1pPr>
          </a:lstStyle>
          <a:p>
            <a:fld id="{996F6C3F-7C45-42CE-91D3-3A286EFE553D}" type="slidenum">
              <a:rPr lang="nl-BE" altLang="nl-BE"/>
              <a:pPr/>
              <a:t>‹nr.›</a:t>
            </a:fld>
            <a:endParaRPr lang="nl-BE" altLang="nl-BE"/>
          </a:p>
        </p:txBody>
      </p:sp>
    </p:spTree>
    <p:extLst>
      <p:ext uri="{BB962C8B-B14F-4D97-AF65-F5344CB8AC3E}">
        <p14:creationId xmlns:p14="http://schemas.microsoft.com/office/powerpoint/2010/main" val="1547424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el, tekst en 2 inhoudseleme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96586-E9A8-4AE9-B66D-C6D6BF6C37A1}"/>
              </a:ext>
            </a:extLst>
          </p:cNvPr>
          <p:cNvSpPr>
            <a:spLocks noGrp="1"/>
          </p:cNvSpPr>
          <p:nvPr>
            <p:ph type="title"/>
          </p:nvPr>
        </p:nvSpPr>
        <p:spPr>
          <a:xfrm>
            <a:off x="428625" y="0"/>
            <a:ext cx="8229600" cy="1143000"/>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BBE84EB-C7FD-4130-A940-491A0D2C292C}"/>
              </a:ext>
            </a:extLst>
          </p:cNvPr>
          <p:cNvSpPr>
            <a:spLocks noGrp="1"/>
          </p:cNvSpPr>
          <p:nvPr>
            <p:ph type="body" sz="half" idx="1"/>
          </p:nvPr>
        </p:nvSpPr>
        <p:spPr>
          <a:xfrm>
            <a:off x="457200" y="1600200"/>
            <a:ext cx="40386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492B84A-9E44-4BFC-AF2B-D05616370DF7}"/>
              </a:ext>
            </a:extLst>
          </p:cNvPr>
          <p:cNvSpPr>
            <a:spLocks noGrp="1"/>
          </p:cNvSpPr>
          <p:nvPr>
            <p:ph sz="quarter" idx="2"/>
          </p:nvPr>
        </p:nvSpPr>
        <p:spPr>
          <a:xfrm>
            <a:off x="4648200" y="1600200"/>
            <a:ext cx="4038600" cy="21859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a:extLst>
              <a:ext uri="{FF2B5EF4-FFF2-40B4-BE49-F238E27FC236}">
                <a16:creationId xmlns:a16="http://schemas.microsoft.com/office/drawing/2014/main" id="{5A98E70B-AF66-4A48-89F2-1D366F3311C2}"/>
              </a:ext>
            </a:extLst>
          </p:cNvPr>
          <p:cNvSpPr>
            <a:spLocks noGrp="1"/>
          </p:cNvSpPr>
          <p:nvPr>
            <p:ph sz="quarter" idx="3"/>
          </p:nvPr>
        </p:nvSpPr>
        <p:spPr>
          <a:xfrm>
            <a:off x="4648200" y="3938588"/>
            <a:ext cx="4038600" cy="21875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E97E7AD9-0FFC-49FE-82FC-94A8644C3A7A}"/>
              </a:ext>
            </a:extLst>
          </p:cNvPr>
          <p:cNvSpPr>
            <a:spLocks noGrp="1"/>
          </p:cNvSpPr>
          <p:nvPr>
            <p:ph type="sldNum" sz="quarter" idx="10"/>
          </p:nvPr>
        </p:nvSpPr>
        <p:spPr>
          <a:xfrm>
            <a:off x="6858000" y="6421438"/>
            <a:ext cx="2133600" cy="365125"/>
          </a:xfrm>
        </p:spPr>
        <p:txBody>
          <a:bodyPr/>
          <a:lstStyle>
            <a:lvl1pPr>
              <a:defRPr/>
            </a:lvl1pPr>
          </a:lstStyle>
          <a:p>
            <a:fld id="{B831443B-04BF-4C8C-A75F-28FFB852DA74}" type="slidenum">
              <a:rPr lang="nl-BE" altLang="nl-BE"/>
              <a:pPr/>
              <a:t>‹nr.›</a:t>
            </a:fld>
            <a:endParaRPr lang="nl-BE" altLang="nl-BE"/>
          </a:p>
        </p:txBody>
      </p:sp>
    </p:spTree>
    <p:extLst>
      <p:ext uri="{BB962C8B-B14F-4D97-AF65-F5344CB8AC3E}">
        <p14:creationId xmlns:p14="http://schemas.microsoft.com/office/powerpoint/2010/main" val="179922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Slide Number Placeholder 5"/>
          <p:cNvSpPr>
            <a:spLocks noGrp="1"/>
          </p:cNvSpPr>
          <p:nvPr>
            <p:ph type="sldNum" sz="quarter" idx="10"/>
          </p:nvPr>
        </p:nvSpPr>
        <p:spPr>
          <a:ln/>
        </p:spPr>
        <p:txBody>
          <a:bodyPr/>
          <a:lstStyle>
            <a:lvl1pPr>
              <a:defRPr/>
            </a:lvl1pPr>
          </a:lstStyle>
          <a:p>
            <a:pPr>
              <a:defRPr/>
            </a:pPr>
            <a:fld id="{F2AA2B6E-2D51-4054-AAF7-66CF41BC2B13}" type="slidenum">
              <a:rPr lang="nl-BE"/>
              <a:pPr>
                <a:defRPr/>
              </a:pPr>
              <a:t>‹nr.›</a:t>
            </a:fld>
            <a:endParaRPr lang="nl-BE"/>
          </a:p>
        </p:txBody>
      </p:sp>
    </p:spTree>
    <p:extLst>
      <p:ext uri="{BB962C8B-B14F-4D97-AF65-F5344CB8AC3E}">
        <p14:creationId xmlns:p14="http://schemas.microsoft.com/office/powerpoint/2010/main" val="53619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Slide Number Placeholder 5"/>
          <p:cNvSpPr>
            <a:spLocks noGrp="1"/>
          </p:cNvSpPr>
          <p:nvPr>
            <p:ph type="sldNum" sz="quarter" idx="10"/>
          </p:nvPr>
        </p:nvSpPr>
        <p:spPr>
          <a:ln/>
        </p:spPr>
        <p:txBody>
          <a:bodyPr/>
          <a:lstStyle>
            <a:lvl1pPr>
              <a:defRPr/>
            </a:lvl1pPr>
          </a:lstStyle>
          <a:p>
            <a:pPr>
              <a:defRPr/>
            </a:pPr>
            <a:fld id="{C7722A8F-88E5-464F-96A8-0231E68EDC65}" type="slidenum">
              <a:rPr lang="nl-BE"/>
              <a:pPr>
                <a:defRPr/>
              </a:pPr>
              <a:t>‹nr.›</a:t>
            </a:fld>
            <a:endParaRPr lang="nl-BE"/>
          </a:p>
        </p:txBody>
      </p:sp>
    </p:spTree>
    <p:extLst>
      <p:ext uri="{BB962C8B-B14F-4D97-AF65-F5344CB8AC3E}">
        <p14:creationId xmlns:p14="http://schemas.microsoft.com/office/powerpoint/2010/main" val="2664384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Slide Number Placeholder 5"/>
          <p:cNvSpPr>
            <a:spLocks noGrp="1"/>
          </p:cNvSpPr>
          <p:nvPr>
            <p:ph type="sldNum" sz="quarter" idx="10"/>
          </p:nvPr>
        </p:nvSpPr>
        <p:spPr>
          <a:ln/>
        </p:spPr>
        <p:txBody>
          <a:bodyPr/>
          <a:lstStyle>
            <a:lvl1pPr>
              <a:defRPr/>
            </a:lvl1pPr>
          </a:lstStyle>
          <a:p>
            <a:pPr>
              <a:defRPr/>
            </a:pPr>
            <a:fld id="{3762AAAB-5C99-4620-B96C-CA3A3CB83E17}" type="slidenum">
              <a:rPr lang="nl-BE"/>
              <a:pPr>
                <a:defRPr/>
              </a:pPr>
              <a:t>‹nr.›</a:t>
            </a:fld>
            <a:endParaRPr lang="nl-BE"/>
          </a:p>
        </p:txBody>
      </p:sp>
    </p:spTree>
    <p:extLst>
      <p:ext uri="{BB962C8B-B14F-4D97-AF65-F5344CB8AC3E}">
        <p14:creationId xmlns:p14="http://schemas.microsoft.com/office/powerpoint/2010/main" val="142718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CAF511A-0AFF-4302-A298-8E07BFCF503D}" type="slidenum">
              <a:rPr lang="nl-BE"/>
              <a:pPr>
                <a:defRPr/>
              </a:pPr>
              <a:t>‹nr.›</a:t>
            </a:fld>
            <a:endParaRPr lang="nl-BE"/>
          </a:p>
        </p:txBody>
      </p:sp>
    </p:spTree>
    <p:extLst>
      <p:ext uri="{BB962C8B-B14F-4D97-AF65-F5344CB8AC3E}">
        <p14:creationId xmlns:p14="http://schemas.microsoft.com/office/powerpoint/2010/main" val="281065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lide Number Placeholder 5"/>
          <p:cNvSpPr>
            <a:spLocks noGrp="1"/>
          </p:cNvSpPr>
          <p:nvPr>
            <p:ph type="sldNum" sz="quarter" idx="10"/>
          </p:nvPr>
        </p:nvSpPr>
        <p:spPr>
          <a:ln/>
        </p:spPr>
        <p:txBody>
          <a:bodyPr/>
          <a:lstStyle>
            <a:lvl1pPr>
              <a:defRPr/>
            </a:lvl1pPr>
          </a:lstStyle>
          <a:p>
            <a:pPr>
              <a:defRPr/>
            </a:pPr>
            <a:fld id="{FA67BED6-2962-4DDB-9EA8-DEB08881F558}" type="slidenum">
              <a:rPr lang="nl-BE"/>
              <a:pPr>
                <a:defRPr/>
              </a:pPr>
              <a:t>‹nr.›</a:t>
            </a:fld>
            <a:endParaRPr lang="nl-BE"/>
          </a:p>
        </p:txBody>
      </p:sp>
    </p:spTree>
    <p:extLst>
      <p:ext uri="{BB962C8B-B14F-4D97-AF65-F5344CB8AC3E}">
        <p14:creationId xmlns:p14="http://schemas.microsoft.com/office/powerpoint/2010/main" val="1285868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Slide Number Placeholder 5"/>
          <p:cNvSpPr>
            <a:spLocks noGrp="1"/>
          </p:cNvSpPr>
          <p:nvPr>
            <p:ph type="sldNum" sz="quarter" idx="10"/>
          </p:nvPr>
        </p:nvSpPr>
        <p:spPr>
          <a:ln/>
        </p:spPr>
        <p:txBody>
          <a:bodyPr/>
          <a:lstStyle>
            <a:lvl1pPr>
              <a:defRPr/>
            </a:lvl1pPr>
          </a:lstStyle>
          <a:p>
            <a:pPr>
              <a:defRPr/>
            </a:pPr>
            <a:fld id="{ABC83194-D953-4A64-B7E1-ABF92146D946}" type="slidenum">
              <a:rPr lang="nl-BE"/>
              <a:pPr>
                <a:defRPr/>
              </a:pPr>
              <a:t>‹nr.›</a:t>
            </a:fld>
            <a:endParaRPr lang="nl-BE"/>
          </a:p>
        </p:txBody>
      </p:sp>
    </p:spTree>
    <p:extLst>
      <p:ext uri="{BB962C8B-B14F-4D97-AF65-F5344CB8AC3E}">
        <p14:creationId xmlns:p14="http://schemas.microsoft.com/office/powerpoint/2010/main" val="168476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achtergrondzonderbaselin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286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Klik om het opmaakprofiel van de modeltitel te bewerken </a:t>
            </a:r>
            <a:endParaRPr lang="nl-BE"/>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 </a:t>
            </a:r>
            <a:endParaRPr lang="nl-BE"/>
          </a:p>
        </p:txBody>
      </p:sp>
      <p:sp>
        <p:nvSpPr>
          <p:cNvPr id="3077" name="Slide Number Placeholder 5"/>
          <p:cNvSpPr>
            <a:spLocks noGrp="1"/>
          </p:cNvSpPr>
          <p:nvPr>
            <p:ph type="sldNum" sz="quarter" idx="4"/>
          </p:nvPr>
        </p:nvSpPr>
        <p:spPr bwMode="auto">
          <a:xfrm>
            <a:off x="6858000" y="6421438"/>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defRPr sz="1200" b="0">
                <a:solidFill>
                  <a:srgbClr val="898989"/>
                </a:solidFill>
                <a:latin typeface="+mn-lt"/>
              </a:defRPr>
            </a:lvl1pPr>
          </a:lstStyle>
          <a:p>
            <a:pPr>
              <a:defRPr/>
            </a:pPr>
            <a:fld id="{DD222021-A964-4302-B5D0-76233E2F3F48}" type="slidenum">
              <a:rPr lang="nl-BE"/>
              <a:t>‹nr.›</a:t>
            </a:fld>
            <a:endParaRPr lang="nl-BE"/>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hf hdr="0" ftr="0" dt="0"/>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HelveticaNeueLT Std" pitchFamily="34" charset="0"/>
          <a:cs typeface="Arial" charset="0"/>
        </a:defRPr>
      </a:lvl2pPr>
      <a:lvl3pPr algn="l" rtl="0" eaLnBrk="0" fontAlgn="base" hangingPunct="0">
        <a:spcBef>
          <a:spcPct val="0"/>
        </a:spcBef>
        <a:spcAft>
          <a:spcPct val="0"/>
        </a:spcAft>
        <a:defRPr sz="4400">
          <a:solidFill>
            <a:schemeClr val="bg1"/>
          </a:solidFill>
          <a:latin typeface="HelveticaNeueLT Std" pitchFamily="34" charset="0"/>
          <a:cs typeface="Arial" charset="0"/>
        </a:defRPr>
      </a:lvl3pPr>
      <a:lvl4pPr algn="l" rtl="0" eaLnBrk="0" fontAlgn="base" hangingPunct="0">
        <a:spcBef>
          <a:spcPct val="0"/>
        </a:spcBef>
        <a:spcAft>
          <a:spcPct val="0"/>
        </a:spcAft>
        <a:defRPr sz="4400">
          <a:solidFill>
            <a:schemeClr val="bg1"/>
          </a:solidFill>
          <a:latin typeface="HelveticaNeueLT Std" pitchFamily="34" charset="0"/>
          <a:cs typeface="Arial" charset="0"/>
        </a:defRPr>
      </a:lvl4pPr>
      <a:lvl5pPr algn="l" rtl="0" eaLnBrk="0" fontAlgn="base" hangingPunct="0">
        <a:spcBef>
          <a:spcPct val="0"/>
        </a:spcBef>
        <a:spcAft>
          <a:spcPct val="0"/>
        </a:spcAft>
        <a:defRPr sz="4400">
          <a:solidFill>
            <a:schemeClr val="bg1"/>
          </a:solidFill>
          <a:latin typeface="HelveticaNeueLT Std" pitchFamily="34" charset="0"/>
          <a:cs typeface="Arial" charset="0"/>
        </a:defRPr>
      </a:lvl5pPr>
      <a:lvl6pPr marL="457200" algn="l" rtl="0" eaLnBrk="0" fontAlgn="base" hangingPunct="0">
        <a:spcBef>
          <a:spcPct val="0"/>
        </a:spcBef>
        <a:spcAft>
          <a:spcPct val="0"/>
        </a:spcAft>
        <a:defRPr sz="4400">
          <a:solidFill>
            <a:schemeClr val="bg1"/>
          </a:solidFill>
          <a:latin typeface="HelveticaNeueLT Std" pitchFamily="34" charset="0"/>
          <a:cs typeface="Arial" charset="0"/>
        </a:defRPr>
      </a:lvl6pPr>
      <a:lvl7pPr marL="914400" algn="l" rtl="0" eaLnBrk="0" fontAlgn="base" hangingPunct="0">
        <a:spcBef>
          <a:spcPct val="0"/>
        </a:spcBef>
        <a:spcAft>
          <a:spcPct val="0"/>
        </a:spcAft>
        <a:defRPr sz="4400">
          <a:solidFill>
            <a:schemeClr val="bg1"/>
          </a:solidFill>
          <a:latin typeface="HelveticaNeueLT Std" pitchFamily="34" charset="0"/>
          <a:cs typeface="Arial" charset="0"/>
        </a:defRPr>
      </a:lvl7pPr>
      <a:lvl8pPr marL="1371600" algn="l" rtl="0" eaLnBrk="0" fontAlgn="base" hangingPunct="0">
        <a:spcBef>
          <a:spcPct val="0"/>
        </a:spcBef>
        <a:spcAft>
          <a:spcPct val="0"/>
        </a:spcAft>
        <a:defRPr sz="4400">
          <a:solidFill>
            <a:schemeClr val="bg1"/>
          </a:solidFill>
          <a:latin typeface="HelveticaNeueLT Std" pitchFamily="34" charset="0"/>
          <a:cs typeface="Arial" charset="0"/>
        </a:defRPr>
      </a:lvl8pPr>
      <a:lvl9pPr marL="1828800" algn="l" rtl="0" eaLnBrk="0" fontAlgn="base" hangingPunct="0">
        <a:spcBef>
          <a:spcPct val="0"/>
        </a:spcBef>
        <a:spcAft>
          <a:spcPct val="0"/>
        </a:spcAft>
        <a:defRPr sz="4400">
          <a:solidFill>
            <a:schemeClr val="bg1"/>
          </a:solidFill>
          <a:latin typeface="HelveticaNeueLT Std" pitchFamily="34" charset="0"/>
          <a:cs typeface="Arial" charset="0"/>
        </a:defRPr>
      </a:lvl9pPr>
    </p:titleStyle>
    <p:bodyStyle>
      <a:lvl1pPr marL="355600" indent="-355600" algn="l" rtl="0" eaLnBrk="0" fontAlgn="base" hangingPunct="0">
        <a:spcBef>
          <a:spcPct val="20000"/>
        </a:spcBef>
        <a:spcAft>
          <a:spcPct val="0"/>
        </a:spcAft>
        <a:buBlip>
          <a:blip r:embed="rId15"/>
        </a:buBlip>
        <a:defRPr sz="3200">
          <a:solidFill>
            <a:srgbClr val="003888"/>
          </a:solidFill>
          <a:latin typeface="+mn-lt"/>
          <a:ea typeface="+mn-ea"/>
          <a:cs typeface="+mn-cs"/>
        </a:defRPr>
      </a:lvl1pPr>
      <a:lvl2pPr marL="808038" indent="-273050" algn="l" rtl="0" eaLnBrk="0" fontAlgn="base" hangingPunct="0">
        <a:spcBef>
          <a:spcPct val="20000"/>
        </a:spcBef>
        <a:spcAft>
          <a:spcPct val="0"/>
        </a:spcAft>
        <a:buBlip>
          <a:blip r:embed="rId15"/>
        </a:buBlip>
        <a:defRPr sz="2800">
          <a:solidFill>
            <a:srgbClr val="003888"/>
          </a:solidFill>
          <a:latin typeface="+mn-lt"/>
          <a:cs typeface="+mn-cs"/>
        </a:defRPr>
      </a:lvl2pPr>
      <a:lvl3pPr marL="1163638" indent="-176213" algn="l" rtl="0" eaLnBrk="0" fontAlgn="base" hangingPunct="0">
        <a:spcBef>
          <a:spcPct val="20000"/>
        </a:spcBef>
        <a:spcAft>
          <a:spcPct val="0"/>
        </a:spcAft>
        <a:buBlip>
          <a:blip r:embed="rId15"/>
        </a:buBlip>
        <a:defRPr sz="2400">
          <a:solidFill>
            <a:srgbClr val="003888"/>
          </a:solidFill>
          <a:latin typeface="+mn-lt"/>
          <a:cs typeface="+mn-cs"/>
        </a:defRPr>
      </a:lvl3pPr>
      <a:lvl4pPr marL="1436688" indent="-93663" algn="l" rtl="0" eaLnBrk="0" fontAlgn="base" hangingPunct="0">
        <a:spcBef>
          <a:spcPct val="20000"/>
        </a:spcBef>
        <a:spcAft>
          <a:spcPct val="0"/>
        </a:spcAft>
        <a:buBlip>
          <a:blip r:embed="rId15"/>
        </a:buBlip>
        <a:defRPr sz="2000">
          <a:solidFill>
            <a:srgbClr val="003888"/>
          </a:solidFill>
          <a:latin typeface="+mn-lt"/>
          <a:cs typeface="+mn-cs"/>
        </a:defRPr>
      </a:lvl4pPr>
      <a:lvl5pPr marL="1887538" indent="-271463" algn="l" rtl="0" eaLnBrk="0" fontAlgn="base" hangingPunct="0">
        <a:spcBef>
          <a:spcPct val="20000"/>
        </a:spcBef>
        <a:spcAft>
          <a:spcPct val="0"/>
        </a:spcAft>
        <a:buBlip>
          <a:blip r:embed="rId15"/>
        </a:buBlip>
        <a:defRPr sz="2000">
          <a:solidFill>
            <a:srgbClr val="003888"/>
          </a:solidFill>
          <a:latin typeface="+mn-lt"/>
          <a:cs typeface="+mn-cs"/>
        </a:defRPr>
      </a:lvl5pPr>
      <a:lvl6pPr marL="2344738" indent="-271463" algn="l" rtl="0" eaLnBrk="0" fontAlgn="base" hangingPunct="0">
        <a:spcBef>
          <a:spcPct val="20000"/>
        </a:spcBef>
        <a:spcAft>
          <a:spcPct val="0"/>
        </a:spcAft>
        <a:buBlip>
          <a:blip r:embed="rId15"/>
        </a:buBlip>
        <a:defRPr sz="2000">
          <a:solidFill>
            <a:srgbClr val="003888"/>
          </a:solidFill>
          <a:latin typeface="+mn-lt"/>
          <a:cs typeface="+mn-cs"/>
        </a:defRPr>
      </a:lvl6pPr>
      <a:lvl7pPr marL="2801938" indent="-271463" algn="l" rtl="0" eaLnBrk="0" fontAlgn="base" hangingPunct="0">
        <a:spcBef>
          <a:spcPct val="20000"/>
        </a:spcBef>
        <a:spcAft>
          <a:spcPct val="0"/>
        </a:spcAft>
        <a:buBlip>
          <a:blip r:embed="rId15"/>
        </a:buBlip>
        <a:defRPr sz="2000">
          <a:solidFill>
            <a:srgbClr val="003888"/>
          </a:solidFill>
          <a:latin typeface="+mn-lt"/>
          <a:cs typeface="+mn-cs"/>
        </a:defRPr>
      </a:lvl7pPr>
      <a:lvl8pPr marL="3259138" indent="-271463" algn="l" rtl="0" eaLnBrk="0" fontAlgn="base" hangingPunct="0">
        <a:spcBef>
          <a:spcPct val="20000"/>
        </a:spcBef>
        <a:spcAft>
          <a:spcPct val="0"/>
        </a:spcAft>
        <a:buBlip>
          <a:blip r:embed="rId15"/>
        </a:buBlip>
        <a:defRPr sz="2000">
          <a:solidFill>
            <a:srgbClr val="003888"/>
          </a:solidFill>
          <a:latin typeface="+mn-lt"/>
          <a:cs typeface="+mn-cs"/>
        </a:defRPr>
      </a:lvl8pPr>
      <a:lvl9pPr marL="3716338" indent="-271463" algn="l" rtl="0" eaLnBrk="0" fontAlgn="base" hangingPunct="0">
        <a:spcBef>
          <a:spcPct val="20000"/>
        </a:spcBef>
        <a:spcAft>
          <a:spcPct val="0"/>
        </a:spcAft>
        <a:buBlip>
          <a:blip r:embed="rId15"/>
        </a:buBlip>
        <a:defRPr sz="2000">
          <a:solidFill>
            <a:srgbClr val="003888"/>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06450" y="692150"/>
            <a:ext cx="7880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t>Klik om de stijl te bewerken </a:t>
            </a:r>
            <a:endParaRPr lang="en-AU"/>
          </a:p>
        </p:txBody>
      </p:sp>
      <p:sp>
        <p:nvSpPr>
          <p:cNvPr id="2051" name="Text Placeholder 2"/>
          <p:cNvSpPr>
            <a:spLocks noGrp="1"/>
          </p:cNvSpPr>
          <p:nvPr>
            <p:ph type="body" idx="1"/>
          </p:nvPr>
        </p:nvSpPr>
        <p:spPr bwMode="auto">
          <a:xfrm>
            <a:off x="457200" y="1860550"/>
            <a:ext cx="8229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en-AU"/>
          </a:p>
        </p:txBody>
      </p:sp>
      <p:sp>
        <p:nvSpPr>
          <p:cNvPr id="2052" name="Rectangle 12"/>
          <p:cNvSpPr>
            <a:spLocks noChangeArrowheads="1"/>
          </p:cNvSpPr>
          <p:nvPr/>
        </p:nvSpPr>
        <p:spPr bwMode="ltGray">
          <a:xfrm>
            <a:off x="8589963" y="6548438"/>
            <a:ext cx="388937" cy="158750"/>
          </a:xfrm>
          <a:prstGeom prst="rect">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 name="Slide Number Placeholder 5"/>
          <p:cNvSpPr>
            <a:spLocks noGrp="1"/>
          </p:cNvSpPr>
          <p:nvPr>
            <p:ph type="sldNum" sz="quarter" idx="4"/>
          </p:nvPr>
        </p:nvSpPr>
        <p:spPr>
          <a:xfrm>
            <a:off x="8661400" y="6545263"/>
            <a:ext cx="247650" cy="160337"/>
          </a:xfrm>
          <a:prstGeom prst="rect">
            <a:avLst/>
          </a:prstGeom>
        </p:spPr>
        <p:txBody>
          <a:bodyPr vert="horz" lIns="0" tIns="0" rIns="0" bIns="0" rtlCol="0" anchor="ctr"/>
          <a:lstStyle>
            <a:lvl1pPr algn="r" fontAlgn="auto">
              <a:spcBef>
                <a:spcPts val="0"/>
              </a:spcBef>
              <a:spcAft>
                <a:spcPts val="0"/>
              </a:spcAft>
              <a:defRPr sz="1000" b="1">
                <a:solidFill>
                  <a:schemeClr val="bg1"/>
                </a:solidFill>
                <a:latin typeface="+mn-lt"/>
                <a:cs typeface="+mn-cs"/>
              </a:defRPr>
            </a:lvl1pPr>
          </a:lstStyle>
          <a:p>
            <a:pPr>
              <a:defRPr/>
            </a:pPr>
            <a:fld id="{20F14324-4239-475F-9C1A-39238149E15A}" type="slidenum">
              <a:rPr lang="nl-BE"/>
              <a:t>‹nr.›</a:t>
            </a:fld>
            <a:endParaRPr lang="nl-BE"/>
          </a:p>
        </p:txBody>
      </p:sp>
      <p:sp>
        <p:nvSpPr>
          <p:cNvPr id="2054" name="Freeform 15"/>
          <p:cNvSpPr>
            <a:spLocks/>
          </p:cNvSpPr>
          <p:nvPr/>
        </p:nvSpPr>
        <p:spPr bwMode="auto">
          <a:xfrm>
            <a:off x="153988" y="150813"/>
            <a:ext cx="8824912" cy="6556375"/>
          </a:xfrm>
          <a:custGeom>
            <a:avLst/>
            <a:gdLst>
              <a:gd name="T0" fmla="*/ 0 w 8834510"/>
              <a:gd name="T1" fmla="*/ 6156628 h 6555545"/>
              <a:gd name="T2" fmla="*/ 0 w 8834510"/>
              <a:gd name="T3" fmla="*/ 0 h 6555545"/>
              <a:gd name="T4" fmla="*/ 8709251 w 8834510"/>
              <a:gd name="T5" fmla="*/ 0 h 6555545"/>
              <a:gd name="T6" fmla="*/ 8709251 w 8834510"/>
              <a:gd name="T7" fmla="*/ 6565567 h 6555545"/>
              <a:gd name="T8" fmla="*/ 439600 w 8834510"/>
              <a:gd name="T9" fmla="*/ 6565568 h 6555545"/>
              <a:gd name="T10" fmla="*/ 272852 w 8834510"/>
              <a:gd name="T11" fmla="*/ 6415166 h 6555545"/>
              <a:gd name="T12" fmla="*/ 411533 w 8834510"/>
              <a:gd name="T13" fmla="*/ 6085829 h 6555545"/>
              <a:gd name="T14" fmla="*/ 116118 w 8834510"/>
              <a:gd name="T15" fmla="*/ 6269343 h 6555545"/>
              <a:gd name="T16" fmla="*/ 0 w 8834510"/>
              <a:gd name="T17" fmla="*/ 6156628 h 6555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34510" h="6555545">
                <a:moveTo>
                  <a:pt x="0" y="6147229"/>
                </a:moveTo>
                <a:lnTo>
                  <a:pt x="0" y="0"/>
                </a:lnTo>
                <a:lnTo>
                  <a:pt x="8834510" y="0"/>
                </a:lnTo>
                <a:lnTo>
                  <a:pt x="8834510" y="6555544"/>
                </a:lnTo>
                <a:lnTo>
                  <a:pt x="445923" y="6555545"/>
                </a:lnTo>
                <a:lnTo>
                  <a:pt x="276776" y="6405372"/>
                </a:lnTo>
                <a:lnTo>
                  <a:pt x="417453" y="6076539"/>
                </a:lnTo>
                <a:lnTo>
                  <a:pt x="117788" y="6259772"/>
                </a:lnTo>
                <a:lnTo>
                  <a:pt x="0" y="6147229"/>
                </a:lnTo>
                <a:close/>
              </a:path>
            </a:pathLst>
          </a:cu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2055" name="Rectangle 16"/>
          <p:cNvSpPr>
            <a:spLocks noChangeArrowheads="1"/>
          </p:cNvSpPr>
          <p:nvPr/>
        </p:nvSpPr>
        <p:spPr bwMode="ltGray">
          <a:xfrm>
            <a:off x="153988" y="150813"/>
            <a:ext cx="8824912" cy="1587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056" name="Rectangle 12"/>
          <p:cNvSpPr>
            <a:spLocks noChangeArrowheads="1"/>
          </p:cNvSpPr>
          <p:nvPr/>
        </p:nvSpPr>
        <p:spPr bwMode="ltGray">
          <a:xfrm>
            <a:off x="153988" y="150813"/>
            <a:ext cx="2160587" cy="158750"/>
          </a:xfrm>
          <a:prstGeom prst="rect">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5" name="Footer Placeholder 4"/>
          <p:cNvSpPr>
            <a:spLocks noGrp="1"/>
          </p:cNvSpPr>
          <p:nvPr>
            <p:ph type="ftr" sz="quarter" idx="3"/>
          </p:nvPr>
        </p:nvSpPr>
        <p:spPr>
          <a:xfrm>
            <a:off x="2411413" y="161925"/>
            <a:ext cx="6497637" cy="147638"/>
          </a:xfrm>
          <a:prstGeom prst="rect">
            <a:avLst/>
          </a:prstGeom>
        </p:spPr>
        <p:txBody>
          <a:bodyPr vert="horz" lIns="0" tIns="0" rIns="0" bIns="0" rtlCol="0" anchor="ctr"/>
          <a:lstStyle>
            <a:lvl1pPr algn="r" fontAlgn="auto">
              <a:spcBef>
                <a:spcPts val="0"/>
              </a:spcBef>
              <a:spcAft>
                <a:spcPts val="0"/>
              </a:spcAft>
              <a:defRPr sz="1200" b="1">
                <a:solidFill>
                  <a:schemeClr val="bg1"/>
                </a:solidFill>
                <a:latin typeface="+mn-lt"/>
                <a:cs typeface="+mn-cs"/>
              </a:defRPr>
            </a:lvl1pPr>
          </a:lstStyle>
          <a:p>
            <a:pPr>
              <a:defRPr/>
            </a:pPr>
            <a:endParaRPr lang="nl-BE"/>
          </a:p>
        </p:txBody>
      </p:sp>
      <p:sp>
        <p:nvSpPr>
          <p:cNvPr id="2058" name="Rectangle 12"/>
          <p:cNvSpPr>
            <a:spLocks noChangeArrowheads="1"/>
          </p:cNvSpPr>
          <p:nvPr/>
        </p:nvSpPr>
        <p:spPr bwMode="ltGray">
          <a:xfrm>
            <a:off x="8589963" y="6548438"/>
            <a:ext cx="388937" cy="158750"/>
          </a:xfrm>
          <a:prstGeom prst="rect">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059" name="Freeform 15"/>
          <p:cNvSpPr>
            <a:spLocks/>
          </p:cNvSpPr>
          <p:nvPr/>
        </p:nvSpPr>
        <p:spPr bwMode="auto">
          <a:xfrm>
            <a:off x="153988" y="150813"/>
            <a:ext cx="8824912" cy="6556375"/>
          </a:xfrm>
          <a:custGeom>
            <a:avLst/>
            <a:gdLst>
              <a:gd name="T0" fmla="*/ 0 w 8834510"/>
              <a:gd name="T1" fmla="*/ 6164427 h 6555545"/>
              <a:gd name="T2" fmla="*/ 0 w 8834510"/>
              <a:gd name="T3" fmla="*/ 0 h 6555545"/>
              <a:gd name="T4" fmla="*/ 8615093 w 8834510"/>
              <a:gd name="T5" fmla="*/ 0 h 6555545"/>
              <a:gd name="T6" fmla="*/ 8615093 w 8834510"/>
              <a:gd name="T7" fmla="*/ 6573884 h 6555545"/>
              <a:gd name="T8" fmla="*/ 434847 w 8834510"/>
              <a:gd name="T9" fmla="*/ 6573885 h 6555545"/>
              <a:gd name="T10" fmla="*/ 269902 w 8834510"/>
              <a:gd name="T11" fmla="*/ 6423293 h 6555545"/>
              <a:gd name="T12" fmla="*/ 407083 w 8834510"/>
              <a:gd name="T13" fmla="*/ 6093539 h 6555545"/>
              <a:gd name="T14" fmla="*/ 114863 w 8834510"/>
              <a:gd name="T15" fmla="*/ 6277285 h 6555545"/>
              <a:gd name="T16" fmla="*/ 0 w 8834510"/>
              <a:gd name="T17" fmla="*/ 6164427 h 6555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34510" h="6555545">
                <a:moveTo>
                  <a:pt x="0" y="6147229"/>
                </a:moveTo>
                <a:lnTo>
                  <a:pt x="0" y="0"/>
                </a:lnTo>
                <a:lnTo>
                  <a:pt x="8834510" y="0"/>
                </a:lnTo>
                <a:lnTo>
                  <a:pt x="8834510" y="6555544"/>
                </a:lnTo>
                <a:lnTo>
                  <a:pt x="445923" y="6555545"/>
                </a:lnTo>
                <a:lnTo>
                  <a:pt x="276776" y="6405372"/>
                </a:lnTo>
                <a:lnTo>
                  <a:pt x="417453" y="6076539"/>
                </a:lnTo>
                <a:lnTo>
                  <a:pt x="117788" y="6259772"/>
                </a:lnTo>
                <a:lnTo>
                  <a:pt x="0" y="6147229"/>
                </a:lnTo>
                <a:close/>
              </a:path>
            </a:pathLst>
          </a:cu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2060" name="Rectangle 16"/>
          <p:cNvSpPr>
            <a:spLocks noChangeArrowheads="1"/>
          </p:cNvSpPr>
          <p:nvPr/>
        </p:nvSpPr>
        <p:spPr bwMode="ltGray">
          <a:xfrm>
            <a:off x="153988" y="150813"/>
            <a:ext cx="8824912" cy="1587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2061" name="Rectangle 12"/>
          <p:cNvSpPr>
            <a:spLocks noChangeArrowheads="1"/>
          </p:cNvSpPr>
          <p:nvPr/>
        </p:nvSpPr>
        <p:spPr bwMode="ltGray">
          <a:xfrm>
            <a:off x="153988" y="150813"/>
            <a:ext cx="2160587" cy="158750"/>
          </a:xfrm>
          <a:prstGeom prst="rect">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Tree>
  </p:cSld>
  <p:clrMap bg1="lt1" tx1="dk1" bg2="lt2" tx2="dk2" accent1="accent1" accent2="accent2" accent3="accent3" accent4="accent4" accent5="accent5" accent6="accent6" hlink="hlink" folHlink="folHlink"/>
  <p:sldLayoutIdLst>
    <p:sldLayoutId id="2147484008" r:id="rId1"/>
    <p:sldLayoutId id="2147484002" r:id="rId2"/>
    <p:sldLayoutId id="2147484003" r:id="rId3"/>
    <p:sldLayoutId id="2147484004" r:id="rId4"/>
    <p:sldLayoutId id="2147484005" r:id="rId5"/>
    <p:sldLayoutId id="2147484006" r:id="rId6"/>
    <p:sldLayoutId id="2147484007" r:id="rId7"/>
    <p:sldLayoutId id="2147484009" r:id="rId8"/>
    <p:sldLayoutId id="2147484010" r:id="rId9"/>
    <p:sldLayoutId id="2147484017" r:id="rId10"/>
    <p:sldLayoutId id="2147484031" r:id="rId11"/>
  </p:sldLayoutIdLst>
  <p:hf hdr="0" ftr="0" dt="0"/>
  <p:txStyles>
    <p:titleStyle>
      <a:lvl1pPr marL="1588" indent="-1588" algn="l" rtl="0" eaLnBrk="0" fontAlgn="base" hangingPunct="0">
        <a:spcBef>
          <a:spcPct val="0"/>
        </a:spcBef>
        <a:spcAft>
          <a:spcPct val="0"/>
        </a:spcAft>
        <a:defRPr sz="2000" b="1" kern="1200">
          <a:solidFill>
            <a:schemeClr val="tx2"/>
          </a:solidFill>
          <a:latin typeface="+mj-lt"/>
          <a:ea typeface="+mj-ea"/>
          <a:cs typeface="+mj-cs"/>
        </a:defRPr>
      </a:lvl1pPr>
      <a:lvl2pPr marL="1588" indent="-1588" algn="l" rtl="0" eaLnBrk="0" fontAlgn="base" hangingPunct="0">
        <a:spcBef>
          <a:spcPct val="0"/>
        </a:spcBef>
        <a:spcAft>
          <a:spcPct val="0"/>
        </a:spcAft>
        <a:defRPr sz="2000" b="1">
          <a:solidFill>
            <a:schemeClr val="tx2"/>
          </a:solidFill>
          <a:latin typeface="Arial" charset="0"/>
          <a:cs typeface="Arial" charset="0"/>
        </a:defRPr>
      </a:lvl2pPr>
      <a:lvl3pPr marL="1588" indent="-1588" algn="l" rtl="0" eaLnBrk="0" fontAlgn="base" hangingPunct="0">
        <a:spcBef>
          <a:spcPct val="0"/>
        </a:spcBef>
        <a:spcAft>
          <a:spcPct val="0"/>
        </a:spcAft>
        <a:defRPr sz="2000" b="1">
          <a:solidFill>
            <a:schemeClr val="tx2"/>
          </a:solidFill>
          <a:latin typeface="Arial" charset="0"/>
          <a:cs typeface="Arial" charset="0"/>
        </a:defRPr>
      </a:lvl3pPr>
      <a:lvl4pPr marL="1588" indent="-1588" algn="l" rtl="0" eaLnBrk="0" fontAlgn="base" hangingPunct="0">
        <a:spcBef>
          <a:spcPct val="0"/>
        </a:spcBef>
        <a:spcAft>
          <a:spcPct val="0"/>
        </a:spcAft>
        <a:defRPr sz="2000" b="1">
          <a:solidFill>
            <a:schemeClr val="tx2"/>
          </a:solidFill>
          <a:latin typeface="Arial" charset="0"/>
          <a:cs typeface="Arial" charset="0"/>
        </a:defRPr>
      </a:lvl4pPr>
      <a:lvl5pPr marL="1588" indent="-1588" algn="l" rtl="0" eaLnBrk="0" fontAlgn="base" hangingPunct="0">
        <a:spcBef>
          <a:spcPct val="0"/>
        </a:spcBef>
        <a:spcAft>
          <a:spcPct val="0"/>
        </a:spcAft>
        <a:defRPr sz="2000" b="1">
          <a:solidFill>
            <a:schemeClr val="tx2"/>
          </a:solidFill>
          <a:latin typeface="Arial" charset="0"/>
          <a:cs typeface="Arial" charset="0"/>
        </a:defRPr>
      </a:lvl5pPr>
      <a:lvl6pPr marL="817563" algn="l" rtl="0" eaLnBrk="1" fontAlgn="base" hangingPunct="1">
        <a:spcBef>
          <a:spcPct val="0"/>
        </a:spcBef>
        <a:spcAft>
          <a:spcPct val="0"/>
        </a:spcAft>
        <a:defRPr sz="2000" b="1">
          <a:solidFill>
            <a:schemeClr val="tx2"/>
          </a:solidFill>
          <a:latin typeface="Arial" charset="0"/>
          <a:cs typeface="Arial" charset="0"/>
        </a:defRPr>
      </a:lvl6pPr>
      <a:lvl7pPr marL="1274763" algn="l" rtl="0" eaLnBrk="1" fontAlgn="base" hangingPunct="1">
        <a:spcBef>
          <a:spcPct val="0"/>
        </a:spcBef>
        <a:spcAft>
          <a:spcPct val="0"/>
        </a:spcAft>
        <a:defRPr sz="2000" b="1">
          <a:solidFill>
            <a:schemeClr val="tx2"/>
          </a:solidFill>
          <a:latin typeface="Arial" charset="0"/>
          <a:cs typeface="Arial" charset="0"/>
        </a:defRPr>
      </a:lvl7pPr>
      <a:lvl8pPr marL="1731963" algn="l" rtl="0" eaLnBrk="1" fontAlgn="base" hangingPunct="1">
        <a:spcBef>
          <a:spcPct val="0"/>
        </a:spcBef>
        <a:spcAft>
          <a:spcPct val="0"/>
        </a:spcAft>
        <a:defRPr sz="2000" b="1">
          <a:solidFill>
            <a:schemeClr val="tx2"/>
          </a:solidFill>
          <a:latin typeface="Arial" charset="0"/>
          <a:cs typeface="Arial" charset="0"/>
        </a:defRPr>
      </a:lvl8pPr>
      <a:lvl9pPr marL="2189163" algn="l" rtl="0" eaLnBrk="1" fontAlgn="base" hangingPunct="1">
        <a:spcBef>
          <a:spcPct val="0"/>
        </a:spcBef>
        <a:spcAft>
          <a:spcPct val="0"/>
        </a:spcAft>
        <a:defRPr sz="2000" b="1">
          <a:solidFill>
            <a:schemeClr val="tx2"/>
          </a:solidFill>
          <a:latin typeface="Arial" charset="0"/>
          <a:cs typeface="Arial" charset="0"/>
        </a:defRPr>
      </a:lvl9pPr>
    </p:titleStyle>
    <p:bodyStyle>
      <a:lvl1pPr marL="342900" indent="-342900" algn="l" rtl="0" eaLnBrk="0" fontAlgn="base" hangingPunct="0">
        <a:spcBef>
          <a:spcPts val="200"/>
        </a:spcBef>
        <a:spcAft>
          <a:spcPts val="400"/>
        </a:spcAft>
        <a:buFont typeface="Arial" charset="0"/>
        <a:buChar char="‒"/>
        <a:defRPr kern="1200">
          <a:solidFill>
            <a:schemeClr val="tx1"/>
          </a:solidFill>
          <a:latin typeface="+mn-lt"/>
          <a:ea typeface="+mn-ea"/>
          <a:cs typeface="+mn-cs"/>
        </a:defRPr>
      </a:lvl1pPr>
      <a:lvl2pPr marL="742950" indent="-285750" algn="l" rtl="0" eaLnBrk="0" fontAlgn="base" hangingPunct="0">
        <a:spcBef>
          <a:spcPts val="200"/>
        </a:spcBef>
        <a:spcAft>
          <a:spcPts val="400"/>
        </a:spcAft>
        <a:buFont typeface="Arial" charset="0"/>
        <a:buChar char="‒"/>
        <a:defRPr kern="1200">
          <a:solidFill>
            <a:schemeClr val="tx1"/>
          </a:solidFill>
          <a:latin typeface="+mn-lt"/>
          <a:ea typeface="+mn-ea"/>
          <a:cs typeface="+mn-cs"/>
        </a:defRPr>
      </a:lvl2pPr>
      <a:lvl3pPr marL="1143000" indent="-228600" algn="l" rtl="0" eaLnBrk="0" fontAlgn="base" hangingPunct="0">
        <a:spcBef>
          <a:spcPts val="200"/>
        </a:spcBef>
        <a:spcAft>
          <a:spcPts val="400"/>
        </a:spcAft>
        <a:buFont typeface="Arial" charset="0"/>
        <a:buChar char="‒"/>
        <a:defRPr kern="1200">
          <a:solidFill>
            <a:schemeClr val="tx1"/>
          </a:solidFill>
          <a:latin typeface="+mn-lt"/>
          <a:ea typeface="+mn-ea"/>
          <a:cs typeface="+mn-cs"/>
        </a:defRPr>
      </a:lvl3pPr>
      <a:lvl4pPr marL="1600200" indent="-228600" algn="l" rtl="0" eaLnBrk="0" fontAlgn="base" hangingPunct="0">
        <a:spcBef>
          <a:spcPts val="200"/>
        </a:spcBef>
        <a:spcAft>
          <a:spcPts val="400"/>
        </a:spcAft>
        <a:buFont typeface="Arial" charset="0"/>
        <a:buChar char="‒"/>
        <a:defRPr kern="1200">
          <a:solidFill>
            <a:schemeClr val="tx1"/>
          </a:solidFill>
          <a:latin typeface="+mn-lt"/>
          <a:ea typeface="+mn-ea"/>
          <a:cs typeface="+mn-cs"/>
        </a:defRPr>
      </a:lvl4pPr>
      <a:lvl5pPr marL="2057400" indent="-228600" algn="l" rtl="0" eaLnBrk="0" fontAlgn="base" hangingPunct="0">
        <a:spcBef>
          <a:spcPts val="200"/>
        </a:spcBef>
        <a:spcAft>
          <a:spcPts val="40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9506" name="Picture 6" descr="achtergrondzonderbaseline.jpg">
            <a:extLst>
              <a:ext uri="{FF2B5EF4-FFF2-40B4-BE49-F238E27FC236}">
                <a16:creationId xmlns:a16="http://schemas.microsoft.com/office/drawing/2014/main" id="{AC59BB9C-3175-48CA-BB4B-4D03E8E19B9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itle Placeholder 1">
            <a:extLst>
              <a:ext uri="{FF2B5EF4-FFF2-40B4-BE49-F238E27FC236}">
                <a16:creationId xmlns:a16="http://schemas.microsoft.com/office/drawing/2014/main" id="{899B6958-11D2-4954-9E2D-3DC8FBCAC0FF}"/>
              </a:ext>
            </a:extLst>
          </p:cNvPr>
          <p:cNvSpPr>
            <a:spLocks noGrp="1"/>
          </p:cNvSpPr>
          <p:nvPr>
            <p:ph type="title"/>
          </p:nvPr>
        </p:nvSpPr>
        <p:spPr bwMode="auto">
          <a:xfrm>
            <a:off x="4286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Klik om het opmaakprofiel van de modeltitel te bewerken</a:t>
            </a:r>
            <a:endParaRPr lang="nl-BE" altLang="nl-BE"/>
          </a:p>
        </p:txBody>
      </p:sp>
      <p:sp>
        <p:nvSpPr>
          <p:cNvPr id="149508" name="Text Placeholder 2">
            <a:extLst>
              <a:ext uri="{FF2B5EF4-FFF2-40B4-BE49-F238E27FC236}">
                <a16:creationId xmlns:a16="http://schemas.microsoft.com/office/drawing/2014/main" id="{4FEBE8C6-D8F5-4EF8-91F0-7EC8049A960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Klik om de opmaakprofielen van de modeltekst te bewerken</a:t>
            </a:r>
          </a:p>
          <a:p>
            <a:pPr lvl="1"/>
            <a:r>
              <a:rPr lang="en-US" altLang="nl-BE"/>
              <a:t>Tweede niveau</a:t>
            </a:r>
          </a:p>
          <a:p>
            <a:pPr lvl="2"/>
            <a:r>
              <a:rPr lang="en-US" altLang="nl-BE"/>
              <a:t>Derde niveau</a:t>
            </a:r>
          </a:p>
          <a:p>
            <a:pPr lvl="3"/>
            <a:r>
              <a:rPr lang="en-US" altLang="nl-BE"/>
              <a:t>Vierde niveau</a:t>
            </a:r>
          </a:p>
          <a:p>
            <a:pPr lvl="4"/>
            <a:r>
              <a:rPr lang="en-US" altLang="nl-BE"/>
              <a:t>Vijfde niveau</a:t>
            </a:r>
            <a:endParaRPr lang="nl-BE" altLang="nl-BE"/>
          </a:p>
        </p:txBody>
      </p:sp>
      <p:sp>
        <p:nvSpPr>
          <p:cNvPr id="3077" name="Slide Number Placeholder 5">
            <a:extLst>
              <a:ext uri="{FF2B5EF4-FFF2-40B4-BE49-F238E27FC236}">
                <a16:creationId xmlns:a16="http://schemas.microsoft.com/office/drawing/2014/main" id="{13E2C193-E10A-4977-9FD7-88621A7EE35C}"/>
              </a:ext>
            </a:extLst>
          </p:cNvPr>
          <p:cNvSpPr>
            <a:spLocks noGrp="1"/>
          </p:cNvSpPr>
          <p:nvPr>
            <p:ph type="sldNum" sz="quarter" idx="4"/>
          </p:nvPr>
        </p:nvSpPr>
        <p:spPr bwMode="auto">
          <a:xfrm>
            <a:off x="6858000" y="6421438"/>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defRPr sz="1200" b="0">
                <a:solidFill>
                  <a:srgbClr val="898989"/>
                </a:solidFill>
                <a:latin typeface="+mn-lt"/>
              </a:defRPr>
            </a:lvl1pPr>
          </a:lstStyle>
          <a:p>
            <a:fld id="{A01CBF91-740A-4120-A2FD-D3AABC311922}" type="slidenum">
              <a:rPr lang="nl-BE" altLang="nl-BE"/>
              <a:pPr/>
              <a:t>‹nr.›</a:t>
            </a:fld>
            <a:endParaRPr lang="nl-BE" altLang="nl-BE"/>
          </a:p>
        </p:txBody>
      </p:sp>
    </p:spTree>
    <p:extLst>
      <p:ext uri="{BB962C8B-B14F-4D97-AF65-F5344CB8AC3E}">
        <p14:creationId xmlns:p14="http://schemas.microsoft.com/office/powerpoint/2010/main" val="61435861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hdr="0" ftr="0" dt="0"/>
  <p:txStyles>
    <p:title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2pPr>
      <a:lvl3pPr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3pPr>
      <a:lvl4pPr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4pPr>
      <a:lvl5pPr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5pPr>
      <a:lvl6pPr marL="457200"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6pPr>
      <a:lvl7pPr marL="914400"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7pPr>
      <a:lvl8pPr marL="1371600"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8pPr>
      <a:lvl9pPr marL="1828800" algn="l" rtl="0" eaLnBrk="0" fontAlgn="base" hangingPunct="0">
        <a:spcBef>
          <a:spcPct val="0"/>
        </a:spcBef>
        <a:spcAft>
          <a:spcPct val="0"/>
        </a:spcAft>
        <a:defRPr sz="4400">
          <a:solidFill>
            <a:schemeClr val="bg1"/>
          </a:solidFill>
          <a:latin typeface="HelveticaNeueLT Std" pitchFamily="34" charset="0"/>
          <a:cs typeface="Arial" panose="020B0604020202020204" pitchFamily="34" charset="0"/>
        </a:defRPr>
      </a:lvl9pPr>
    </p:titleStyle>
    <p:bodyStyle>
      <a:lvl1pPr marL="355600" indent="-355600" algn="l" rtl="0" eaLnBrk="0" fontAlgn="base" hangingPunct="0">
        <a:spcBef>
          <a:spcPct val="20000"/>
        </a:spcBef>
        <a:spcAft>
          <a:spcPct val="0"/>
        </a:spcAft>
        <a:buBlip>
          <a:blip r:embed="rId15"/>
        </a:buBlip>
        <a:defRPr sz="3200" kern="1200">
          <a:solidFill>
            <a:srgbClr val="003888"/>
          </a:solidFill>
          <a:latin typeface="+mn-lt"/>
          <a:ea typeface="+mn-ea"/>
          <a:cs typeface="+mn-cs"/>
        </a:defRPr>
      </a:lvl1pPr>
      <a:lvl2pPr marL="808038" indent="-273050" algn="l" rtl="0" eaLnBrk="0" fontAlgn="base" hangingPunct="0">
        <a:spcBef>
          <a:spcPct val="20000"/>
        </a:spcBef>
        <a:spcAft>
          <a:spcPct val="0"/>
        </a:spcAft>
        <a:buBlip>
          <a:blip r:embed="rId15"/>
        </a:buBlip>
        <a:defRPr sz="2800" kern="1200">
          <a:solidFill>
            <a:srgbClr val="003888"/>
          </a:solidFill>
          <a:latin typeface="+mn-lt"/>
          <a:ea typeface="+mn-ea"/>
          <a:cs typeface="+mn-cs"/>
        </a:defRPr>
      </a:lvl2pPr>
      <a:lvl3pPr marL="1163638" indent="-176213" algn="l" rtl="0" eaLnBrk="0" fontAlgn="base" hangingPunct="0">
        <a:spcBef>
          <a:spcPct val="20000"/>
        </a:spcBef>
        <a:spcAft>
          <a:spcPct val="0"/>
        </a:spcAft>
        <a:buBlip>
          <a:blip r:embed="rId15"/>
        </a:buBlip>
        <a:defRPr sz="2400" kern="1200">
          <a:solidFill>
            <a:srgbClr val="003888"/>
          </a:solidFill>
          <a:latin typeface="+mn-lt"/>
          <a:ea typeface="+mn-ea"/>
          <a:cs typeface="+mn-cs"/>
        </a:defRPr>
      </a:lvl3pPr>
      <a:lvl4pPr marL="1436688" indent="-93663" algn="l" rtl="0" eaLnBrk="0" fontAlgn="base" hangingPunct="0">
        <a:spcBef>
          <a:spcPct val="20000"/>
        </a:spcBef>
        <a:spcAft>
          <a:spcPct val="0"/>
        </a:spcAft>
        <a:buBlip>
          <a:blip r:embed="rId15"/>
        </a:buBlip>
        <a:defRPr sz="2000" kern="1200">
          <a:solidFill>
            <a:srgbClr val="003888"/>
          </a:solidFill>
          <a:latin typeface="+mn-lt"/>
          <a:ea typeface="+mn-ea"/>
          <a:cs typeface="+mn-cs"/>
        </a:defRPr>
      </a:lvl4pPr>
      <a:lvl5pPr marL="1887538" indent="-271463" algn="l" rtl="0" eaLnBrk="0" fontAlgn="base" hangingPunct="0">
        <a:spcBef>
          <a:spcPct val="20000"/>
        </a:spcBef>
        <a:spcAft>
          <a:spcPct val="0"/>
        </a:spcAft>
        <a:buBlip>
          <a:blip r:embed="rId15"/>
        </a:buBlip>
        <a:defRPr sz="2000" kern="1200">
          <a:solidFill>
            <a:srgbClr val="003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wmf"/><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wmf"/></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hemeOverride" Target="../theme/themeOverride1.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68.wmf"/><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086517-A955-456B-B045-C0CD3F66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027113"/>
            <a:ext cx="8877300" cy="5074920"/>
          </a:xfrm>
          <a:prstGeom prst="rect">
            <a:avLst/>
          </a:prstGeom>
        </p:spPr>
      </p:pic>
      <p:sp>
        <p:nvSpPr>
          <p:cNvPr id="3" name="Ondertitel 2"/>
          <p:cNvSpPr>
            <a:spLocks noGrp="1"/>
          </p:cNvSpPr>
          <p:nvPr>
            <p:ph type="subTitle" idx="1"/>
          </p:nvPr>
        </p:nvSpPr>
        <p:spPr>
          <a:xfrm>
            <a:off x="827088" y="307975"/>
            <a:ext cx="2791183" cy="719138"/>
          </a:xfrm>
        </p:spPr>
        <p:txBody>
          <a:bodyPr/>
          <a:lstStyle/>
          <a:p>
            <a:pPr eaLnBrk="1" hangingPunct="1">
              <a:defRPr/>
            </a:pPr>
            <a:r>
              <a:rPr lang="nl-BE"/>
              <a:t>VEILIGHEIDSINSTRUCTIE</a:t>
            </a:r>
          </a:p>
        </p:txBody>
      </p:sp>
      <p:sp>
        <p:nvSpPr>
          <p:cNvPr id="2" name="Titel 3"/>
          <p:cNvSpPr>
            <a:spLocks noGrp="1"/>
          </p:cNvSpPr>
          <p:nvPr>
            <p:ph type="ctrTitle"/>
          </p:nvPr>
        </p:nvSpPr>
        <p:spPr>
          <a:xfrm>
            <a:off x="545910" y="1125538"/>
            <a:ext cx="8253603" cy="1943100"/>
          </a:xfrm>
        </p:spPr>
        <p:txBody>
          <a:bodyPr/>
          <a:lstStyle/>
          <a:p>
            <a:pPr marL="0" indent="1270" eaLnBrk="1" hangingPunct="1">
              <a:lnSpc>
                <a:spcPct val="100000"/>
              </a:lnSpc>
              <a:spcBef>
                <a:spcPct val="50000"/>
              </a:spcBef>
            </a:pPr>
            <a:r>
              <a:rPr lang="nl-NL" sz="5400" err="1">
                <a:latin typeface="Arial Black"/>
              </a:rPr>
              <a:t>Turnaround</a:t>
            </a:r>
            <a:r>
              <a:rPr lang="nl-NL" sz="5400">
                <a:latin typeface="Arial Black"/>
              </a:rPr>
              <a:t>  </a:t>
            </a:r>
            <a:br>
              <a:rPr lang="nl-NL" sz="5400">
                <a:latin typeface="Arial Black"/>
              </a:rPr>
            </a:br>
            <a:br>
              <a:rPr lang="nl-NL" sz="5400">
                <a:latin typeface="Arial Black" pitchFamily="34" charset="0"/>
              </a:rPr>
            </a:br>
            <a:br>
              <a:rPr lang="nl-NL" sz="5400">
                <a:latin typeface="Arial Black" pitchFamily="34" charset="0"/>
              </a:rPr>
            </a:br>
            <a:br>
              <a:rPr lang="nl-NL" sz="5400">
                <a:latin typeface="Arial Black" pitchFamily="34" charset="0"/>
              </a:rPr>
            </a:br>
            <a:br>
              <a:rPr lang="nl-NL" sz="5400">
                <a:latin typeface="Arial Black" pitchFamily="34" charset="0"/>
              </a:rPr>
            </a:br>
            <a:r>
              <a:rPr lang="nl-NL" sz="2800" err="1">
                <a:latin typeface="Arial Black"/>
              </a:rPr>
              <a:t>Nyrstar</a:t>
            </a:r>
            <a:r>
              <a:rPr lang="nl-NL" sz="2800">
                <a:latin typeface="Arial Black"/>
              </a:rPr>
              <a:t> Balen</a:t>
            </a:r>
            <a:br>
              <a:rPr lang="nl-NL" sz="2800">
                <a:latin typeface="Arial Black" pitchFamily="34" charset="0"/>
              </a:rPr>
            </a:br>
            <a:r>
              <a:rPr lang="nl-NL" sz="2800" err="1">
                <a:latin typeface="Arial Black"/>
              </a:rPr>
              <a:t>Roosterij</a:t>
            </a:r>
            <a:r>
              <a:rPr lang="nl-NL" sz="2800">
                <a:latin typeface="Arial Black"/>
              </a:rPr>
              <a:t> </a:t>
            </a:r>
            <a:endParaRPr lang="nl-BE" sz="2800"/>
          </a:p>
        </p:txBody>
      </p:sp>
    </p:spTree>
    <p:extLst>
      <p:ext uri="{BB962C8B-B14F-4D97-AF65-F5344CB8AC3E}">
        <p14:creationId xmlns:p14="http://schemas.microsoft.com/office/powerpoint/2010/main" val="2873621335"/>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C34E50E-7675-CE0C-F28B-6DD35BB6C6F6}"/>
              </a:ext>
            </a:extLst>
          </p:cNvPr>
          <p:cNvPicPr>
            <a:picLocks noChangeAspect="1"/>
          </p:cNvPicPr>
          <p:nvPr/>
        </p:nvPicPr>
        <p:blipFill>
          <a:blip r:embed="rId3">
            <a:extLst>
              <a:ext uri="{28A0092B-C50C-407E-A947-70E740481C1C}">
                <a14:useLocalDpi xmlns:a14="http://schemas.microsoft.com/office/drawing/2010/main" val="0"/>
              </a:ext>
            </a:extLst>
          </a:blip>
          <a:srcRect l="68486" t="25668" r="7023" b="3364"/>
          <a:stretch/>
        </p:blipFill>
        <p:spPr>
          <a:xfrm>
            <a:off x="1228725" y="1136705"/>
            <a:ext cx="1830788" cy="3751132"/>
          </a:xfrm>
          <a:prstGeom prst="rect">
            <a:avLst/>
          </a:prstGeom>
        </p:spPr>
      </p:pic>
      <p:sp>
        <p:nvSpPr>
          <p:cNvPr id="2" name="Titel 1"/>
          <p:cNvSpPr>
            <a:spLocks noGrp="1"/>
          </p:cNvSpPr>
          <p:nvPr>
            <p:ph type="title"/>
          </p:nvPr>
        </p:nvSpPr>
        <p:spPr>
          <a:xfrm>
            <a:off x="214663" y="333388"/>
            <a:ext cx="7880350" cy="412255"/>
          </a:xfrm>
        </p:spPr>
        <p:txBody>
          <a:bodyPr/>
          <a:lstStyle/>
          <a:p>
            <a:r>
              <a:rPr lang="nl-NL" err="1">
                <a:latin typeface="Verdana" panose="020B0604030504040204" pitchFamily="34" charset="0"/>
                <a:ea typeface="Verdana" panose="020B0604030504040204" pitchFamily="34" charset="0"/>
                <a:cs typeface="Verdana" panose="020B0604030504040204" pitchFamily="34" charset="0"/>
              </a:rPr>
              <a:t>PBM's</a:t>
            </a:r>
            <a:r>
              <a:rPr lang="nl-NL" u="sng"/>
              <a:t> </a:t>
            </a:r>
            <a:endParaRPr lang="nl-BE"/>
          </a:p>
        </p:txBody>
      </p:sp>
      <p:pic>
        <p:nvPicPr>
          <p:cNvPr id="28679"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948" y="1675949"/>
            <a:ext cx="76676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8749" y="1190012"/>
            <a:ext cx="766762" cy="7667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7889" y="2307320"/>
            <a:ext cx="7651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Afbeelding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4663" y="1529953"/>
            <a:ext cx="2885445" cy="316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Afbeelding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9947" y="2927881"/>
            <a:ext cx="7667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3"/>
          <p:cNvSpPr>
            <a:spLocks noGrp="1"/>
          </p:cNvSpPr>
          <p:nvPr>
            <p:ph type="sldNum" sz="quarter" idx="10"/>
          </p:nvPr>
        </p:nvSpPr>
        <p:spPr>
          <a:xfrm>
            <a:off x="8661400" y="6545269"/>
            <a:ext cx="247650" cy="160337"/>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865216-8FF5-4572-B028-5328376F26B5}" type="slidenum">
              <a:rPr lang="en-US" smtClean="0">
                <a:solidFill>
                  <a:schemeClr val="bg1"/>
                </a:solidFill>
              </a:rPr>
              <a:t>10</a:t>
            </a:fld>
            <a:endParaRPr lang="en-US">
              <a:solidFill>
                <a:schemeClr val="bg1"/>
              </a:solidFill>
            </a:endParaRPr>
          </a:p>
        </p:txBody>
      </p:sp>
      <p:pic>
        <p:nvPicPr>
          <p:cNvPr id="13" name="Picture 14" descr="MA029"/>
          <p:cNvPicPr>
            <a:picLocks noChangeAspect="1" noChangeArrowheads="1"/>
          </p:cNvPicPr>
          <p:nvPr/>
        </p:nvPicPr>
        <p:blipFill>
          <a:blip r:embed="rId9" cstate="print">
            <a:lum bright="24000"/>
            <a:extLst>
              <a:ext uri="{28A0092B-C50C-407E-A947-70E740481C1C}">
                <a14:useLocalDpi xmlns:a14="http://schemas.microsoft.com/office/drawing/2010/main" val="0"/>
              </a:ext>
            </a:extLst>
          </a:blip>
          <a:srcRect/>
          <a:stretch>
            <a:fillRect/>
          </a:stretch>
        </p:blipFill>
        <p:spPr bwMode="auto">
          <a:xfrm>
            <a:off x="3639903" y="3617371"/>
            <a:ext cx="72445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F48DF2A-608E-AD46-AA6D-83ECE8CD098E}"/>
              </a:ext>
            </a:extLst>
          </p:cNvPr>
          <p:cNvSpPr txBox="1"/>
          <p:nvPr/>
        </p:nvSpPr>
        <p:spPr>
          <a:xfrm>
            <a:off x="642253" y="4887837"/>
            <a:ext cx="8142972" cy="1341906"/>
          </a:xfrm>
          <a:prstGeom prst="rect">
            <a:avLst/>
          </a:prstGeom>
          <a:noFill/>
        </p:spPr>
        <p:txBody>
          <a:bodyPr wrap="square" rtlCol="0">
            <a:spAutoFit/>
          </a:bodyPr>
          <a:lstStyle/>
          <a:p>
            <a:pPr marL="177691" indent="-177691" eaLnBrk="1" hangingPunct="1">
              <a:buFont typeface="Arial" panose="020B0604020202020204" pitchFamily="34" charset="0"/>
              <a:buChar char="•"/>
              <a:defRPr/>
            </a:pPr>
            <a:r>
              <a:rPr lang="nl-NL" altLang="nl-BE" sz="1400" b="0"/>
              <a:t>Eenmaal aangekomen en omgekleed, is het verplicht de </a:t>
            </a:r>
            <a:r>
              <a:rPr lang="nl-NL" altLang="nl-BE" sz="1400"/>
              <a:t>standaard PBM's</a:t>
            </a:r>
            <a:r>
              <a:rPr lang="nl-NL" altLang="nl-BE" sz="1400" b="0"/>
              <a:t> te dragen; veiligheidshelm, nauw aansluitende veiligheidsbril, veiligheidsschoenen en een (c)overall met lange mouwen. </a:t>
            </a:r>
          </a:p>
          <a:p>
            <a:pPr marL="177691" indent="-177691" eaLnBrk="1" hangingPunct="1">
              <a:buFont typeface="Arial" panose="020B0604020202020204" pitchFamily="34" charset="0"/>
              <a:buChar char="•"/>
              <a:defRPr/>
            </a:pPr>
            <a:r>
              <a:rPr lang="nl-NL" altLang="nl-BE" sz="1400" b="0"/>
              <a:t>De mouwen mogen niet worden opgestroopt.</a:t>
            </a:r>
          </a:p>
          <a:p>
            <a:pPr marL="177691" indent="-177691" eaLnBrk="1" hangingPunct="1">
              <a:buFont typeface="Arial" panose="020B0604020202020204" pitchFamily="34" charset="0"/>
              <a:buChar char="•"/>
              <a:defRPr/>
            </a:pPr>
            <a:r>
              <a:rPr lang="nl-NL" sz="1400" b="0"/>
              <a:t>Daar waar </a:t>
            </a:r>
            <a:r>
              <a:rPr lang="nl-NL" sz="1400"/>
              <a:t>extra beschermingsmiddelen </a:t>
            </a:r>
            <a:r>
              <a:rPr lang="nl-NL" sz="1400" b="0"/>
              <a:t>moeten worden gedragen staat dit vermeld op de werkvergunning</a:t>
            </a:r>
            <a:endParaRPr lang="en-BE" sz="1400" b="0"/>
          </a:p>
        </p:txBody>
      </p:sp>
      <p:pic>
        <p:nvPicPr>
          <p:cNvPr id="8" name="Afbeelding 7">
            <a:extLst>
              <a:ext uri="{FF2B5EF4-FFF2-40B4-BE49-F238E27FC236}">
                <a16:creationId xmlns:a16="http://schemas.microsoft.com/office/drawing/2014/main" id="{5EC45695-2A45-556C-9F32-75A6FA6D0FA5}"/>
              </a:ext>
            </a:extLst>
          </p:cNvPr>
          <p:cNvPicPr>
            <a:picLocks noChangeAspect="1"/>
          </p:cNvPicPr>
          <p:nvPr/>
        </p:nvPicPr>
        <p:blipFill>
          <a:blip r:embed="rId10"/>
          <a:stretch>
            <a:fillRect/>
          </a:stretch>
        </p:blipFill>
        <p:spPr>
          <a:xfrm>
            <a:off x="6176549" y="1231285"/>
            <a:ext cx="1246601" cy="3483892"/>
          </a:xfrm>
          <a:prstGeom prst="rect">
            <a:avLst/>
          </a:prstGeom>
        </p:spPr>
      </p:pic>
      <p:cxnSp>
        <p:nvCxnSpPr>
          <p:cNvPr id="10" name="Rechte verbindingslijn 9">
            <a:extLst>
              <a:ext uri="{FF2B5EF4-FFF2-40B4-BE49-F238E27FC236}">
                <a16:creationId xmlns:a16="http://schemas.microsoft.com/office/drawing/2014/main" id="{8B7C9D89-2BBA-EAAE-7E24-8BC8C96BEDAC}"/>
              </a:ext>
            </a:extLst>
          </p:cNvPr>
          <p:cNvCxnSpPr>
            <a:cxnSpLocks/>
          </p:cNvCxnSpPr>
          <p:nvPr/>
        </p:nvCxnSpPr>
        <p:spPr>
          <a:xfrm>
            <a:off x="5994400" y="1342704"/>
            <a:ext cx="1746250" cy="3229607"/>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E251208-0F56-9065-9F3F-1B0E252DDE20}"/>
              </a:ext>
            </a:extLst>
          </p:cNvPr>
          <p:cNvCxnSpPr>
            <a:cxnSpLocks/>
          </p:cNvCxnSpPr>
          <p:nvPr/>
        </p:nvCxnSpPr>
        <p:spPr>
          <a:xfrm flipH="1">
            <a:off x="6096813" y="1403634"/>
            <a:ext cx="1759881" cy="328009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75818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defRPr/>
            </a:pPr>
            <a:fld id="{3CBD98E6-219B-4ADA-BC61-7A3EBEFDF49C}" type="slidenum">
              <a:rPr lang="nl-BE" smtClean="0"/>
              <a:t>11</a:t>
            </a:fld>
            <a:endParaRPr lang="nl-BE"/>
          </a:p>
        </p:txBody>
      </p:sp>
      <p:pic>
        <p:nvPicPr>
          <p:cNvPr id="563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5666"/>
          <a:stretch/>
        </p:blipFill>
        <p:spPr bwMode="auto">
          <a:xfrm>
            <a:off x="1320612" y="5024393"/>
            <a:ext cx="261261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3"/>
          <p:cNvSpPr txBox="1">
            <a:spLocks noChangeArrowheads="1"/>
          </p:cNvSpPr>
          <p:nvPr/>
        </p:nvSpPr>
        <p:spPr bwMode="auto">
          <a:xfrm>
            <a:off x="257459" y="811473"/>
            <a:ext cx="8534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2400">
                <a:solidFill>
                  <a:srgbClr val="000000"/>
                </a:solidFill>
                <a:latin typeface="Arial Black" pitchFamily="34" charset="0"/>
              </a:rPr>
              <a:t>Standaard nauw aansluitende veiligheidsbril verplicht</a:t>
            </a:r>
          </a:p>
          <a:p>
            <a:pPr algn="ctr" eaLnBrk="1" hangingPunct="1">
              <a:lnSpc>
                <a:spcPct val="100000"/>
              </a:lnSpc>
              <a:spcBef>
                <a:spcPct val="50000"/>
              </a:spcBef>
              <a:spcAft>
                <a:spcPct val="0"/>
              </a:spcAft>
              <a:buFontTx/>
              <a:buNone/>
            </a:pPr>
            <a:r>
              <a:rPr lang="nl-NL" altLang="nl-BE" sz="2400">
                <a:solidFill>
                  <a:srgbClr val="000000"/>
                </a:solidFill>
                <a:latin typeface="Arial Black" pitchFamily="34" charset="0"/>
              </a:rPr>
              <a:t>Vluchtmasker verplicht in het HELE gebied</a:t>
            </a:r>
            <a:endParaRPr lang="en-GB" altLang="nl-BE" sz="2400">
              <a:solidFill>
                <a:srgbClr val="000000"/>
              </a:solidFill>
              <a:latin typeface="Arial Black" pitchFamily="34" charset="0"/>
            </a:endParaRPr>
          </a:p>
        </p:txBody>
      </p:sp>
      <p:sp>
        <p:nvSpPr>
          <p:cNvPr id="9" name="Text Box 3"/>
          <p:cNvSpPr txBox="1">
            <a:spLocks noChangeArrowheads="1"/>
          </p:cNvSpPr>
          <p:nvPr/>
        </p:nvSpPr>
        <p:spPr bwMode="auto">
          <a:xfrm>
            <a:off x="4209149" y="4635896"/>
            <a:ext cx="458271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600">
                <a:solidFill>
                  <a:srgbClr val="000000"/>
                </a:solidFill>
                <a:latin typeface="Arial Black" pitchFamily="34" charset="0"/>
              </a:rPr>
              <a:t>VEILIGHEIDSWINKEL</a:t>
            </a:r>
          </a:p>
          <a:p>
            <a:pPr algn="ctr" eaLnBrk="1" hangingPunct="1">
              <a:lnSpc>
                <a:spcPct val="100000"/>
              </a:lnSpc>
              <a:spcBef>
                <a:spcPct val="50000"/>
              </a:spcBef>
              <a:spcAft>
                <a:spcPct val="0"/>
              </a:spcAft>
              <a:buFontTx/>
              <a:buNone/>
            </a:pPr>
            <a:r>
              <a:rPr lang="nl-NL" altLang="nl-BE" sz="1600">
                <a:solidFill>
                  <a:srgbClr val="000000"/>
                </a:solidFill>
                <a:latin typeface="Arial Black" pitchFamily="34" charset="0"/>
              </a:rPr>
              <a:t>Veiligheidsbrillen, vluchtmaskers en speciale soorten PBM's, verkrijgbaar in de veiligheidswinkel (naast het vergunningslokaal)</a:t>
            </a:r>
          </a:p>
          <a:p>
            <a:pPr algn="ctr" eaLnBrk="1" hangingPunct="1">
              <a:lnSpc>
                <a:spcPct val="100000"/>
              </a:lnSpc>
              <a:spcBef>
                <a:spcPct val="50000"/>
              </a:spcBef>
              <a:spcAft>
                <a:spcPct val="0"/>
              </a:spcAft>
              <a:buFontTx/>
              <a:buNone/>
            </a:pPr>
            <a:r>
              <a:rPr lang="nl-NL" altLang="nl-BE" sz="1600">
                <a:solidFill>
                  <a:srgbClr val="000000"/>
                </a:solidFill>
                <a:latin typeface="Arial Black" pitchFamily="34" charset="0"/>
              </a:rPr>
              <a:t>Opgelet beperkte openingsuren!!</a:t>
            </a:r>
            <a:endParaRPr lang="en-GB" altLang="nl-BE" sz="1600">
              <a:solidFill>
                <a:srgbClr val="000000"/>
              </a:solidFill>
              <a:latin typeface="Arial Black" pitchFamily="34" charset="0"/>
            </a:endParaRPr>
          </a:p>
        </p:txBody>
      </p:sp>
      <p:sp>
        <p:nvSpPr>
          <p:cNvPr id="7" name="Titel 1">
            <a:extLst>
              <a:ext uri="{FF2B5EF4-FFF2-40B4-BE49-F238E27FC236}">
                <a16:creationId xmlns:a16="http://schemas.microsoft.com/office/drawing/2014/main" id="{981AF92C-7CB3-B049-8F87-D8BB13FA9CDE}"/>
              </a:ext>
            </a:extLst>
          </p:cNvPr>
          <p:cNvSpPr txBox="1">
            <a:spLocks/>
          </p:cNvSpPr>
          <p:nvPr/>
        </p:nvSpPr>
        <p:spPr>
          <a:xfrm>
            <a:off x="214663" y="333388"/>
            <a:ext cx="7880350" cy="412255"/>
          </a:xfrm>
          <a:prstGeom prst="rect">
            <a:avLst/>
          </a:prstGeom>
        </p:spPr>
        <p:txBody>
          <a:bodyPr/>
          <a:lstStyle>
            <a:lvl1pPr marL="1588" indent="-1588" algn="l" rtl="0" eaLnBrk="0" fontAlgn="base" hangingPunct="0">
              <a:spcBef>
                <a:spcPct val="0"/>
              </a:spcBef>
              <a:spcAft>
                <a:spcPct val="0"/>
              </a:spcAft>
              <a:defRPr sz="2000" b="1" kern="1200">
                <a:solidFill>
                  <a:schemeClr val="tx2"/>
                </a:solidFill>
                <a:latin typeface="+mj-lt"/>
                <a:ea typeface="+mj-ea"/>
                <a:cs typeface="+mj-cs"/>
              </a:defRPr>
            </a:lvl1pPr>
            <a:lvl2pPr marL="1588" indent="-1588" algn="l" rtl="0" eaLnBrk="0" fontAlgn="base" hangingPunct="0">
              <a:spcBef>
                <a:spcPct val="0"/>
              </a:spcBef>
              <a:spcAft>
                <a:spcPct val="0"/>
              </a:spcAft>
              <a:defRPr sz="2000" b="1">
                <a:solidFill>
                  <a:schemeClr val="tx2"/>
                </a:solidFill>
                <a:latin typeface="Arial" charset="0"/>
                <a:cs typeface="Arial" charset="0"/>
              </a:defRPr>
            </a:lvl2pPr>
            <a:lvl3pPr marL="1588" indent="-1588" algn="l" rtl="0" eaLnBrk="0" fontAlgn="base" hangingPunct="0">
              <a:spcBef>
                <a:spcPct val="0"/>
              </a:spcBef>
              <a:spcAft>
                <a:spcPct val="0"/>
              </a:spcAft>
              <a:defRPr sz="2000" b="1">
                <a:solidFill>
                  <a:schemeClr val="tx2"/>
                </a:solidFill>
                <a:latin typeface="Arial" charset="0"/>
                <a:cs typeface="Arial" charset="0"/>
              </a:defRPr>
            </a:lvl3pPr>
            <a:lvl4pPr marL="1588" indent="-1588" algn="l" rtl="0" eaLnBrk="0" fontAlgn="base" hangingPunct="0">
              <a:spcBef>
                <a:spcPct val="0"/>
              </a:spcBef>
              <a:spcAft>
                <a:spcPct val="0"/>
              </a:spcAft>
              <a:defRPr sz="2000" b="1">
                <a:solidFill>
                  <a:schemeClr val="tx2"/>
                </a:solidFill>
                <a:latin typeface="Arial" charset="0"/>
                <a:cs typeface="Arial" charset="0"/>
              </a:defRPr>
            </a:lvl4pPr>
            <a:lvl5pPr marL="1588" indent="-1588" algn="l" rtl="0" eaLnBrk="0" fontAlgn="base" hangingPunct="0">
              <a:spcBef>
                <a:spcPct val="0"/>
              </a:spcBef>
              <a:spcAft>
                <a:spcPct val="0"/>
              </a:spcAft>
              <a:defRPr sz="2000" b="1">
                <a:solidFill>
                  <a:schemeClr val="tx2"/>
                </a:solidFill>
                <a:latin typeface="Arial" charset="0"/>
                <a:cs typeface="Arial" charset="0"/>
              </a:defRPr>
            </a:lvl5pPr>
            <a:lvl6pPr marL="817563" algn="l" rtl="0" eaLnBrk="1" fontAlgn="base" hangingPunct="1">
              <a:spcBef>
                <a:spcPct val="0"/>
              </a:spcBef>
              <a:spcAft>
                <a:spcPct val="0"/>
              </a:spcAft>
              <a:defRPr sz="2000" b="1">
                <a:solidFill>
                  <a:schemeClr val="tx2"/>
                </a:solidFill>
                <a:latin typeface="Arial" charset="0"/>
                <a:cs typeface="Arial" charset="0"/>
              </a:defRPr>
            </a:lvl6pPr>
            <a:lvl7pPr marL="1274763" algn="l" rtl="0" eaLnBrk="1" fontAlgn="base" hangingPunct="1">
              <a:spcBef>
                <a:spcPct val="0"/>
              </a:spcBef>
              <a:spcAft>
                <a:spcPct val="0"/>
              </a:spcAft>
              <a:defRPr sz="2000" b="1">
                <a:solidFill>
                  <a:schemeClr val="tx2"/>
                </a:solidFill>
                <a:latin typeface="Arial" charset="0"/>
                <a:cs typeface="Arial" charset="0"/>
              </a:defRPr>
            </a:lvl7pPr>
            <a:lvl8pPr marL="1731963" algn="l" rtl="0" eaLnBrk="1" fontAlgn="base" hangingPunct="1">
              <a:spcBef>
                <a:spcPct val="0"/>
              </a:spcBef>
              <a:spcAft>
                <a:spcPct val="0"/>
              </a:spcAft>
              <a:defRPr sz="2000" b="1">
                <a:solidFill>
                  <a:schemeClr val="tx2"/>
                </a:solidFill>
                <a:latin typeface="Arial" charset="0"/>
                <a:cs typeface="Arial" charset="0"/>
              </a:defRPr>
            </a:lvl8pPr>
            <a:lvl9pPr marL="2189163" algn="l" rtl="0" eaLnBrk="1" fontAlgn="base" hangingPunct="1">
              <a:spcBef>
                <a:spcPct val="0"/>
              </a:spcBef>
              <a:spcAft>
                <a:spcPct val="0"/>
              </a:spcAft>
              <a:defRPr sz="2000" b="1">
                <a:solidFill>
                  <a:schemeClr val="tx2"/>
                </a:solidFill>
                <a:latin typeface="Arial" charset="0"/>
                <a:cs typeface="Arial" charset="0"/>
              </a:defRPr>
            </a:lvl9pPr>
          </a:lstStyle>
          <a:p>
            <a:pPr>
              <a:lnSpc>
                <a:spcPct val="100000"/>
              </a:lnSpc>
            </a:pPr>
            <a:r>
              <a:rPr lang="nl-NL" err="1">
                <a:latin typeface="Verdana" panose="020B0604030504040204" pitchFamily="34" charset="0"/>
                <a:ea typeface="Verdana" panose="020B0604030504040204" pitchFamily="34" charset="0"/>
                <a:cs typeface="Verdana" panose="020B0604030504040204" pitchFamily="34" charset="0"/>
              </a:rPr>
              <a:t>PBM's</a:t>
            </a:r>
            <a:r>
              <a:rPr lang="nl-NL" u="sng"/>
              <a:t> </a:t>
            </a:r>
            <a:endParaRPr lang="nl-BE"/>
          </a:p>
        </p:txBody>
      </p:sp>
      <p:pic>
        <p:nvPicPr>
          <p:cNvPr id="5" name="Afbeelding 4">
            <a:extLst>
              <a:ext uri="{FF2B5EF4-FFF2-40B4-BE49-F238E27FC236}">
                <a16:creationId xmlns:a16="http://schemas.microsoft.com/office/drawing/2014/main" id="{F95753FE-EF96-E3C1-A5D8-FE19E3E4AE98}"/>
              </a:ext>
            </a:extLst>
          </p:cNvPr>
          <p:cNvPicPr>
            <a:picLocks noChangeAspect="1"/>
          </p:cNvPicPr>
          <p:nvPr/>
        </p:nvPicPr>
        <p:blipFill>
          <a:blip r:embed="rId4"/>
          <a:stretch>
            <a:fillRect/>
          </a:stretch>
        </p:blipFill>
        <p:spPr>
          <a:xfrm>
            <a:off x="6500504" y="2486025"/>
            <a:ext cx="1542743" cy="1686120"/>
          </a:xfrm>
          <a:prstGeom prst="rect">
            <a:avLst/>
          </a:prstGeom>
        </p:spPr>
      </p:pic>
      <p:pic>
        <p:nvPicPr>
          <p:cNvPr id="6" name="Afbeelding 5">
            <a:extLst>
              <a:ext uri="{FF2B5EF4-FFF2-40B4-BE49-F238E27FC236}">
                <a16:creationId xmlns:a16="http://schemas.microsoft.com/office/drawing/2014/main" id="{F0B8FB14-8968-D192-3964-BEE3F9A068BC}"/>
              </a:ext>
            </a:extLst>
          </p:cNvPr>
          <p:cNvPicPr>
            <a:picLocks noChangeAspect="1"/>
          </p:cNvPicPr>
          <p:nvPr/>
        </p:nvPicPr>
        <p:blipFill>
          <a:blip r:embed="rId5"/>
          <a:stretch>
            <a:fillRect/>
          </a:stretch>
        </p:blipFill>
        <p:spPr>
          <a:xfrm>
            <a:off x="447941" y="2668273"/>
            <a:ext cx="2365563" cy="1321624"/>
          </a:xfrm>
          <a:prstGeom prst="rect">
            <a:avLst/>
          </a:prstGeom>
        </p:spPr>
      </p:pic>
      <p:pic>
        <p:nvPicPr>
          <p:cNvPr id="8" name="Afbeelding 7">
            <a:extLst>
              <a:ext uri="{FF2B5EF4-FFF2-40B4-BE49-F238E27FC236}">
                <a16:creationId xmlns:a16="http://schemas.microsoft.com/office/drawing/2014/main" id="{10EF3D37-D214-F473-3803-9ECF4DAF09BB}"/>
              </a:ext>
            </a:extLst>
          </p:cNvPr>
          <p:cNvPicPr>
            <a:picLocks noChangeAspect="1"/>
          </p:cNvPicPr>
          <p:nvPr/>
        </p:nvPicPr>
        <p:blipFill>
          <a:blip r:embed="rId6"/>
          <a:stretch>
            <a:fillRect/>
          </a:stretch>
        </p:blipFill>
        <p:spPr>
          <a:xfrm>
            <a:off x="3248977" y="2693689"/>
            <a:ext cx="2816054" cy="1321624"/>
          </a:xfrm>
          <a:prstGeom prst="rect">
            <a:avLst/>
          </a:prstGeom>
        </p:spPr>
      </p:pic>
    </p:spTree>
    <p:extLst>
      <p:ext uri="{BB962C8B-B14F-4D97-AF65-F5344CB8AC3E}">
        <p14:creationId xmlns:p14="http://schemas.microsoft.com/office/powerpoint/2010/main" val="3816159519"/>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FD41F9B-46A0-46C3-86DF-2D2AE8D71A20}"/>
              </a:ext>
            </a:extLst>
          </p:cNvPr>
          <p:cNvPicPr>
            <a:picLocks noChangeAspect="1"/>
          </p:cNvPicPr>
          <p:nvPr/>
        </p:nvPicPr>
        <p:blipFill>
          <a:blip r:embed="rId3"/>
          <a:stretch>
            <a:fillRect/>
          </a:stretch>
        </p:blipFill>
        <p:spPr>
          <a:xfrm>
            <a:off x="903288" y="756558"/>
            <a:ext cx="7315200" cy="5486400"/>
          </a:xfrm>
          <a:prstGeom prst="rect">
            <a:avLst/>
          </a:prstGeom>
        </p:spPr>
      </p:pic>
      <p:sp>
        <p:nvSpPr>
          <p:cNvPr id="5" name="Tijdelijke aanduiding voor dianummer 1"/>
          <p:cNvSpPr>
            <a:spLocks noGrp="1"/>
          </p:cNvSpPr>
          <p:nvPr>
            <p:ph type="sldNum" sz="quarter" idx="10"/>
          </p:nvPr>
        </p:nvSpPr>
        <p:spPr/>
        <p:txBody>
          <a:bodyPr/>
          <a:lstStyle/>
          <a:p>
            <a:pPr>
              <a:defRPr/>
            </a:pPr>
            <a:fld id="{D5179E50-193A-4304-B54D-F15B6DBA1205}" type="slidenum">
              <a:rPr lang="nl-BE"/>
              <a:t>12</a:t>
            </a:fld>
            <a:endParaRPr lang="nl-BE"/>
          </a:p>
        </p:txBody>
      </p:sp>
      <p:sp>
        <p:nvSpPr>
          <p:cNvPr id="13315" name="Text Box 3"/>
          <p:cNvSpPr txBox="1">
            <a:spLocks noChangeArrowheads="1"/>
          </p:cNvSpPr>
          <p:nvPr/>
        </p:nvSpPr>
        <p:spPr bwMode="auto">
          <a:xfrm>
            <a:off x="675636" y="1692275"/>
            <a:ext cx="7315199"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800100" lvl="1" indent="-342900" eaLnBrk="1" hangingPunct="1">
              <a:lnSpc>
                <a:spcPct val="100000"/>
              </a:lnSpc>
              <a:buClr>
                <a:srgbClr val="00AEEF"/>
              </a:buClr>
              <a:buFont typeface="Arial" panose="020B0604020202020204" pitchFamily="34" charset="0"/>
              <a:buChar char="•"/>
              <a:defRPr/>
            </a:pPr>
            <a:r>
              <a:rPr lang="en-US" sz="2000">
                <a:solidFill>
                  <a:srgbClr val="000000"/>
                </a:solidFill>
              </a:rPr>
              <a:t>Zinkconcentraat en </a:t>
            </a:r>
            <a:r>
              <a:rPr lang="en-US" sz="2000" err="1">
                <a:solidFill>
                  <a:srgbClr val="000000"/>
                </a:solidFill>
              </a:rPr>
              <a:t>roostgoed </a:t>
            </a:r>
            <a:r>
              <a:rPr lang="en-US" sz="2000">
                <a:solidFill>
                  <a:srgbClr val="000000"/>
                </a:solidFill>
              </a:rPr>
              <a:t>dat zware metalen bevat, waaronder lood</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Sulfaten en zwavelzuur</a:t>
            </a:r>
          </a:p>
          <a:p>
            <a:pPr marL="800100" lvl="1" indent="-342900" eaLnBrk="1" hangingPunct="1">
              <a:lnSpc>
                <a:spcPct val="100000"/>
              </a:lnSpc>
              <a:buClr>
                <a:srgbClr val="00AEEF"/>
              </a:buClr>
              <a:buFont typeface="Arial" panose="020B0604020202020204" pitchFamily="34" charset="0"/>
              <a:buChar char="•"/>
              <a:defRPr/>
            </a:pPr>
            <a:r>
              <a:rPr lang="en-US" sz="2000" err="1">
                <a:solidFill>
                  <a:srgbClr val="000000"/>
                </a:solidFill>
              </a:rPr>
              <a:t>Zwaveldioxide</a:t>
            </a:r>
            <a:r>
              <a:rPr lang="en-US" sz="2000">
                <a:solidFill>
                  <a:srgbClr val="000000"/>
                </a:solidFill>
              </a:rPr>
              <a:t>-gas, omdat de </a:t>
            </a:r>
            <a:r>
              <a:rPr lang="en-US" sz="2000" err="1">
                <a:solidFill>
                  <a:srgbClr val="000000"/>
                </a:solidFill>
              </a:rPr>
              <a:t>andere</a:t>
            </a:r>
            <a:r>
              <a:rPr lang="en-US" sz="2000">
                <a:solidFill>
                  <a:srgbClr val="000000"/>
                </a:solidFill>
              </a:rPr>
              <a:t> </a:t>
            </a:r>
            <a:r>
              <a:rPr lang="en-US" sz="2000" err="1">
                <a:solidFill>
                  <a:srgbClr val="000000"/>
                </a:solidFill>
              </a:rPr>
              <a:t>roostoven</a:t>
            </a:r>
            <a:r>
              <a:rPr lang="en-US" sz="2000">
                <a:solidFill>
                  <a:srgbClr val="000000"/>
                </a:solidFill>
              </a:rPr>
              <a:t> nog in dienst is</a:t>
            </a:r>
          </a:p>
          <a:p>
            <a:pPr marL="800100" lvl="1" indent="-342900" eaLnBrk="1" hangingPunct="1">
              <a:lnSpc>
                <a:spcPct val="100000"/>
              </a:lnSpc>
              <a:buClr>
                <a:srgbClr val="00AEEF"/>
              </a:buClr>
              <a:buFont typeface="Arial" panose="020B0604020202020204" pitchFamily="34" charset="0"/>
              <a:buChar char="•"/>
              <a:defRPr/>
            </a:pPr>
            <a:r>
              <a:rPr lang="en-US" sz="2000">
                <a:solidFill>
                  <a:srgbClr val="000000"/>
                </a:solidFill>
              </a:rPr>
              <a:t>Kwik</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Natriumhydroxide (bijtende soda)</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Water: Proces- en koelwater dat niet drinkbaar is. Denk eraan dat er in de fabriek geen water is dat geschikt is om te drinken.</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Perslucht tot 7 bar</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Olie</a:t>
            </a:r>
          </a:p>
          <a:p>
            <a:pPr marL="800100" lvl="1" indent="-342900" eaLnBrk="1" hangingPunct="1">
              <a:lnSpc>
                <a:spcPct val="100000"/>
              </a:lnSpc>
              <a:buClr>
                <a:srgbClr val="00AEEF"/>
              </a:buClr>
              <a:buFont typeface="Arial" panose="020B0604020202020204" pitchFamily="34" charset="0"/>
              <a:buChar char="•"/>
              <a:defRPr/>
            </a:pPr>
            <a:r>
              <a:rPr lang="nl-NL" sz="2000">
                <a:solidFill>
                  <a:srgbClr val="000000"/>
                </a:solidFill>
                <a:effectLst>
                  <a:outerShdw blurRad="38100" dist="38100" dir="2700000" algn="tl">
                    <a:srgbClr val="C0C0C0"/>
                  </a:outerShdw>
                </a:effectLst>
              </a:rPr>
              <a:t>Stoom tot 60 bar</a:t>
            </a:r>
          </a:p>
        </p:txBody>
      </p:sp>
      <p:sp>
        <p:nvSpPr>
          <p:cNvPr id="57349" name="Text Box 5"/>
          <p:cNvSpPr txBox="1">
            <a:spLocks noChangeArrowheads="1"/>
          </p:cNvSpPr>
          <p:nvPr/>
        </p:nvSpPr>
        <p:spPr bwMode="auto">
          <a:xfrm>
            <a:off x="161925" y="333375"/>
            <a:ext cx="762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Met wat kun je in contact komen?</a:t>
            </a:r>
            <a:endParaRPr lang="en-GB" altLang="nl-BE" sz="20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57350" name="Text Box 2"/>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solidFill>
                  <a:srgbClr val="000000"/>
                </a:solidFill>
              </a:rPr>
              <a:t>Nyrstar Balen </a:t>
            </a:r>
            <a:endParaRPr lang="en-GB" altLang="nl-BE" sz="1000" b="0">
              <a:solidFill>
                <a:srgbClr val="000000"/>
              </a:solidFill>
            </a:endParaRPr>
          </a:p>
        </p:txBody>
      </p:sp>
      <p:grpSp>
        <p:nvGrpSpPr>
          <p:cNvPr id="57351" name="Groep 7"/>
          <p:cNvGrpSpPr>
            <a:grpSpLocks/>
          </p:cNvGrpSpPr>
          <p:nvPr/>
        </p:nvGrpSpPr>
        <p:grpSpPr bwMode="auto">
          <a:xfrm>
            <a:off x="4560888" y="725488"/>
            <a:ext cx="4060825" cy="709612"/>
            <a:chOff x="1187625" y="5114329"/>
            <a:chExt cx="5587479" cy="978968"/>
          </a:xfrm>
        </p:grpSpPr>
        <p:pic>
          <p:nvPicPr>
            <p:cNvPr id="573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5" y="5157193"/>
              <a:ext cx="936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5114329"/>
              <a:ext cx="978968" cy="97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5114329"/>
              <a:ext cx="978968" cy="97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5114329"/>
              <a:ext cx="978968" cy="97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1823560652" descr="Icon&#10;&#10;Description automatically generated">
            <a:extLst>
              <a:ext uri="{FF2B5EF4-FFF2-40B4-BE49-F238E27FC236}">
                <a16:creationId xmlns:a16="http://schemas.microsoft.com/office/drawing/2014/main" id="{2721EB57-90E9-0AD5-D240-84347763D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7717" y="4670743"/>
            <a:ext cx="1626235" cy="1874520"/>
          </a:xfrm>
          <a:prstGeom prst="rect">
            <a:avLst/>
          </a:prstGeom>
        </p:spPr>
      </p:pic>
    </p:spTree>
    <p:extLst>
      <p:ext uri="{BB962C8B-B14F-4D97-AF65-F5344CB8AC3E}">
        <p14:creationId xmlns:p14="http://schemas.microsoft.com/office/powerpoint/2010/main" val="1114262249"/>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1"/>
          <p:cNvSpPr>
            <a:spLocks noGrp="1"/>
          </p:cNvSpPr>
          <p:nvPr>
            <p:ph type="sldNum" sz="quarter" idx="10"/>
          </p:nvPr>
        </p:nvSpPr>
        <p:spPr/>
        <p:txBody>
          <a:bodyPr/>
          <a:lstStyle/>
          <a:p>
            <a:pPr>
              <a:defRPr/>
            </a:pPr>
            <a:fld id="{0B86019C-97F4-4950-ABBB-2A8CA56CF435}" type="slidenum">
              <a:rPr lang="nl-BE">
                <a:solidFill>
                  <a:schemeClr val="bg1"/>
                </a:solidFill>
              </a:rPr>
              <a:t>13</a:t>
            </a:fld>
            <a:endParaRPr lang="nl-BE">
              <a:solidFill>
                <a:schemeClr val="bg1"/>
              </a:solidFill>
            </a:endParaRPr>
          </a:p>
        </p:txBody>
      </p:sp>
      <p:sp>
        <p:nvSpPr>
          <p:cNvPr id="58371" name="Text Box 2"/>
          <p:cNvSpPr txBox="1">
            <a:spLocks noChangeArrowheads="1"/>
          </p:cNvSpPr>
          <p:nvPr/>
        </p:nvSpPr>
        <p:spPr bwMode="auto">
          <a:xfrm>
            <a:off x="2422525" y="23622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endParaRPr lang="nl-NL" altLang="nl-BE" sz="2000" b="0">
              <a:solidFill>
                <a:srgbClr val="FFFF00"/>
              </a:solidFill>
            </a:endParaRPr>
          </a:p>
        </p:txBody>
      </p:sp>
      <p:sp>
        <p:nvSpPr>
          <p:cNvPr id="58372" name="Text Box 12"/>
          <p:cNvSpPr txBox="1">
            <a:spLocks noChangeArrowheads="1"/>
          </p:cNvSpPr>
          <p:nvPr/>
        </p:nvSpPr>
        <p:spPr bwMode="auto">
          <a:xfrm>
            <a:off x="666750" y="914400"/>
            <a:ext cx="593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400" b="0">
                <a:latin typeface="Arial Black" pitchFamily="34" charset="0"/>
              </a:rPr>
              <a:t>Zwaveldioxide-gas (</a:t>
            </a:r>
            <a:r>
              <a:rPr lang="nl-NL" altLang="nl-BE" sz="2400" b="0">
                <a:latin typeface="Arial Black" pitchFamily="34" charset="0"/>
                <a:cs typeface="Times New Roman" pitchFamily="18" charset="0"/>
              </a:rPr>
              <a:t>SO</a:t>
            </a:r>
            <a:r>
              <a:rPr lang="nl-NL" altLang="nl-BE" sz="2400" b="0" baseline="-25000">
                <a:latin typeface="Arial Black" pitchFamily="34" charset="0"/>
                <a:cs typeface="Times New Roman" pitchFamily="18" charset="0"/>
              </a:rPr>
              <a:t>2</a:t>
            </a:r>
            <a:r>
              <a:rPr lang="nl-NL" altLang="nl-BE" sz="2400" b="0">
                <a:latin typeface="Arial Black" pitchFamily="34" charset="0"/>
              </a:rPr>
              <a:t>)</a:t>
            </a:r>
            <a:endParaRPr lang="en-GB" altLang="nl-BE" sz="2400" b="0">
              <a:latin typeface="Arial Black" pitchFamily="34" charset="0"/>
            </a:endParaRPr>
          </a:p>
        </p:txBody>
      </p:sp>
      <p:sp>
        <p:nvSpPr>
          <p:cNvPr id="58373" name="Rectangle 14"/>
          <p:cNvSpPr>
            <a:spLocks noChangeArrowheads="1"/>
          </p:cNvSpPr>
          <p:nvPr/>
        </p:nvSpPr>
        <p:spPr bwMode="auto">
          <a:xfrm>
            <a:off x="676275" y="1485900"/>
            <a:ext cx="583882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0"/>
              </a:spcBef>
              <a:spcAft>
                <a:spcPct val="0"/>
              </a:spcAft>
              <a:buFontTx/>
              <a:buNone/>
            </a:pPr>
            <a:endParaRPr lang="nl-BE" altLang="nl-BE" sz="2400">
              <a:latin typeface="Arial Black" pitchFamily="34" charset="0"/>
            </a:endParaRPr>
          </a:p>
        </p:txBody>
      </p:sp>
      <p:sp>
        <p:nvSpPr>
          <p:cNvPr id="58374" name="Rectangle 15"/>
          <p:cNvSpPr>
            <a:spLocks noChangeArrowheads="1"/>
          </p:cNvSpPr>
          <p:nvPr/>
        </p:nvSpPr>
        <p:spPr bwMode="auto">
          <a:xfrm>
            <a:off x="844550" y="2114550"/>
            <a:ext cx="4946650" cy="42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20000"/>
              </a:spcBef>
              <a:spcAft>
                <a:spcPct val="0"/>
              </a:spcAft>
              <a:buClr>
                <a:schemeClr val="accent2"/>
              </a:buClr>
              <a:buSzPct val="110000"/>
              <a:buFontTx/>
              <a:buChar char="•"/>
            </a:pPr>
            <a:endParaRPr lang="nl-NL" altLang="nl-BE" sz="2000"/>
          </a:p>
        </p:txBody>
      </p:sp>
      <p:sp>
        <p:nvSpPr>
          <p:cNvPr id="58375" name="Rectangle 1035"/>
          <p:cNvSpPr>
            <a:spLocks/>
          </p:cNvSpPr>
          <p:nvPr/>
        </p:nvSpPr>
        <p:spPr bwMode="auto">
          <a:xfrm>
            <a:off x="165100" y="323850"/>
            <a:ext cx="8229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nSpc>
                <a:spcPct val="100000"/>
              </a:lnSpc>
              <a:spcBef>
                <a:spcPct val="0"/>
              </a:spcBef>
              <a:spcAft>
                <a:spcPct val="0"/>
              </a:spcAft>
              <a:buFontTx/>
              <a:buNone/>
            </a:pPr>
            <a:r>
              <a:rPr lang="nl-BE"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Bescherming tegen inademing</a:t>
            </a:r>
            <a:endParaRPr lang="en-US" altLang="nl-BE" sz="20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58376" name="Text Box 1036"/>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sp>
        <p:nvSpPr>
          <p:cNvPr id="58379" name="Rechthoek 2"/>
          <p:cNvSpPr>
            <a:spLocks noChangeArrowheads="1"/>
          </p:cNvSpPr>
          <p:nvPr/>
        </p:nvSpPr>
        <p:spPr bwMode="auto">
          <a:xfrm>
            <a:off x="3886200" y="1371600"/>
            <a:ext cx="4572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charset="0"/>
                <a:cs typeface="Arial" charset="0"/>
              </a:defRPr>
            </a:lvl1pPr>
            <a:lvl2pPr marL="742950" indent="-285750">
              <a:defRPr sz="3200" b="1">
                <a:solidFill>
                  <a:schemeClr val="tx1"/>
                </a:solidFill>
                <a:latin typeface="Arial" charset="0"/>
                <a:cs typeface="Arial" charset="0"/>
              </a:defRPr>
            </a:lvl2pPr>
            <a:lvl3pPr marL="1143000" indent="-228600">
              <a:defRPr sz="3200" b="1">
                <a:solidFill>
                  <a:schemeClr val="tx1"/>
                </a:solidFill>
                <a:latin typeface="Arial" charset="0"/>
                <a:cs typeface="Arial" charset="0"/>
              </a:defRPr>
            </a:lvl3pPr>
            <a:lvl4pPr marL="1600200" indent="-228600">
              <a:defRPr sz="3200" b="1">
                <a:solidFill>
                  <a:schemeClr val="tx1"/>
                </a:solidFill>
                <a:latin typeface="Arial" charset="0"/>
                <a:cs typeface="Arial" charset="0"/>
              </a:defRPr>
            </a:lvl4pPr>
            <a:lvl5pPr marL="2057400" indent="-228600">
              <a:defRPr sz="3200" b="1">
                <a:solidFill>
                  <a:schemeClr val="tx1"/>
                </a:solidFill>
                <a:latin typeface="Arial" charset="0"/>
                <a:cs typeface="Arial" charset="0"/>
              </a:defRPr>
            </a:lvl5pPr>
            <a:lvl6pPr marL="2514600" indent="-228600" eaLnBrk="0" fontAlgn="base" hangingPunct="0">
              <a:lnSpc>
                <a:spcPct val="90000"/>
              </a:lnSpc>
              <a:spcBef>
                <a:spcPct val="20000"/>
              </a:spcBef>
              <a:spcAft>
                <a:spcPct val="0"/>
              </a:spcAft>
              <a:defRPr sz="3200" b="1">
                <a:solidFill>
                  <a:schemeClr val="tx1"/>
                </a:solidFill>
                <a:latin typeface="Arial" charset="0"/>
                <a:cs typeface="Arial" charset="0"/>
              </a:defRPr>
            </a:lvl6pPr>
            <a:lvl7pPr marL="2971800" indent="-228600" eaLnBrk="0" fontAlgn="base" hangingPunct="0">
              <a:lnSpc>
                <a:spcPct val="90000"/>
              </a:lnSpc>
              <a:spcBef>
                <a:spcPct val="20000"/>
              </a:spcBef>
              <a:spcAft>
                <a:spcPct val="0"/>
              </a:spcAft>
              <a:defRPr sz="3200" b="1">
                <a:solidFill>
                  <a:schemeClr val="tx1"/>
                </a:solidFill>
                <a:latin typeface="Arial" charset="0"/>
                <a:cs typeface="Arial" charset="0"/>
              </a:defRPr>
            </a:lvl7pPr>
            <a:lvl8pPr marL="3429000" indent="-228600" eaLnBrk="0" fontAlgn="base" hangingPunct="0">
              <a:lnSpc>
                <a:spcPct val="90000"/>
              </a:lnSpc>
              <a:spcBef>
                <a:spcPct val="20000"/>
              </a:spcBef>
              <a:spcAft>
                <a:spcPct val="0"/>
              </a:spcAft>
              <a:defRPr sz="3200" b="1">
                <a:solidFill>
                  <a:schemeClr val="tx1"/>
                </a:solidFill>
                <a:latin typeface="Arial" charset="0"/>
                <a:cs typeface="Arial" charset="0"/>
              </a:defRPr>
            </a:lvl8pPr>
            <a:lvl9pPr marL="3886200" indent="-228600" eaLnBrk="0" fontAlgn="base" hangingPunct="0">
              <a:lnSpc>
                <a:spcPct val="90000"/>
              </a:lnSpc>
              <a:spcBef>
                <a:spcPct val="20000"/>
              </a:spcBef>
              <a:spcAft>
                <a:spcPct val="0"/>
              </a:spcAft>
              <a:defRPr sz="3200" b="1">
                <a:solidFill>
                  <a:schemeClr val="tx1"/>
                </a:solidFill>
                <a:latin typeface="Arial" charset="0"/>
                <a:cs typeface="Arial" charset="0"/>
              </a:defRPr>
            </a:lvl9pPr>
          </a:lstStyle>
          <a:p>
            <a:pPr eaLnBrk="1" hangingPunct="1">
              <a:buClr>
                <a:schemeClr val="accent2"/>
              </a:buClr>
              <a:buSzPct val="110000"/>
            </a:pPr>
            <a:r>
              <a:rPr lang="nl-NL" altLang="nl-BE" sz="1600"/>
              <a:t>Acute effecten:</a:t>
            </a:r>
          </a:p>
          <a:p>
            <a:pPr lvl="1">
              <a:buClr>
                <a:schemeClr val="tx2"/>
              </a:buClr>
              <a:buSzPct val="110000"/>
              <a:buFont typeface="Arial" charset="0"/>
              <a:buChar char="•"/>
            </a:pPr>
            <a:r>
              <a:rPr lang="nl-NL" altLang="nl-BE" sz="1600" b="0" i="1"/>
              <a:t>Irritatie van de bovenste luchtwegen en de ogen</a:t>
            </a:r>
          </a:p>
          <a:p>
            <a:pPr lvl="1">
              <a:buClr>
                <a:schemeClr val="tx2"/>
              </a:buClr>
              <a:buSzPct val="110000"/>
              <a:buFont typeface="Arial" charset="0"/>
              <a:buChar char="•"/>
            </a:pPr>
            <a:r>
              <a:rPr lang="nl-NL" altLang="nl-BE" sz="1600" b="0" i="1"/>
              <a:t>Veranderingen in de longfunctie (b.v. kortademigheid, benauwdheid)</a:t>
            </a:r>
          </a:p>
          <a:p>
            <a:pPr lvl="1">
              <a:buClr>
                <a:schemeClr val="tx2"/>
              </a:buClr>
              <a:buSzPct val="110000"/>
              <a:buFont typeface="Arial" charset="0"/>
              <a:buChar char="•"/>
            </a:pPr>
            <a:r>
              <a:rPr lang="nl-NL" altLang="nl-BE" sz="1600" b="0" i="1"/>
              <a:t>Hoge concentraties zijn giftig</a:t>
            </a:r>
            <a:br>
              <a:rPr lang="nl-NL" altLang="nl-BE" sz="1600"/>
            </a:br>
            <a:endParaRPr lang="nl-NL" altLang="nl-BE" sz="1600"/>
          </a:p>
          <a:p>
            <a:pPr eaLnBrk="1" hangingPunct="1">
              <a:buClr>
                <a:schemeClr val="accent2"/>
              </a:buClr>
              <a:buSzPct val="110000"/>
            </a:pPr>
            <a:r>
              <a:rPr lang="nl-NL" altLang="nl-BE" sz="1600"/>
              <a:t>Chronische effecten:</a:t>
            </a:r>
          </a:p>
          <a:p>
            <a:pPr lvl="1">
              <a:buClr>
                <a:schemeClr val="tx2"/>
              </a:buClr>
              <a:buSzPct val="110000"/>
              <a:buFont typeface="Arial" charset="0"/>
              <a:buChar char="•"/>
            </a:pPr>
            <a:r>
              <a:rPr lang="nl-NL" altLang="nl-BE" sz="1600" b="0" i="1"/>
              <a:t>Werknemers met astma zijn gevoeliger voor de effecten </a:t>
            </a:r>
            <a:endParaRPr lang="en-GB" altLang="nl-BE" sz="1600" b="0" i="1"/>
          </a:p>
        </p:txBody>
      </p:sp>
      <p:sp>
        <p:nvSpPr>
          <p:cNvPr id="15" name="Text Box 12"/>
          <p:cNvSpPr txBox="1">
            <a:spLocks noChangeArrowheads="1"/>
          </p:cNvSpPr>
          <p:nvPr/>
        </p:nvSpPr>
        <p:spPr bwMode="auto">
          <a:xfrm>
            <a:off x="425450" y="4369558"/>
            <a:ext cx="8483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None/>
            </a:pPr>
            <a:r>
              <a:rPr lang="nl-BE" altLang="nl-BE" sz="2400" b="0">
                <a:latin typeface="Arial Black"/>
                <a:cs typeface="Arial"/>
              </a:rPr>
              <a:t>Opgelet : één Rooster blijft in bedrijf tijdens de </a:t>
            </a:r>
            <a:r>
              <a:rPr lang="nl-BE" altLang="nl-BE" sz="2400" b="0" err="1">
                <a:latin typeface="Arial Black"/>
                <a:cs typeface="Arial"/>
              </a:rPr>
              <a:t>turnaround</a:t>
            </a:r>
            <a:r>
              <a:rPr lang="nl-BE" altLang="nl-BE" sz="2400" b="0">
                <a:latin typeface="Arial Black"/>
                <a:cs typeface="Arial"/>
              </a:rPr>
              <a:t>. Persoonlijke </a:t>
            </a:r>
            <a:r>
              <a:rPr lang="nl-NL" altLang="nl-BE" sz="2400" b="0">
                <a:latin typeface="Arial Black" pitchFamily="34" charset="0"/>
                <a:cs typeface="Times New Roman" pitchFamily="18" charset="0"/>
              </a:rPr>
              <a:t>SO</a:t>
            </a:r>
            <a:r>
              <a:rPr lang="nl-NL" altLang="nl-BE" sz="2400" b="0" baseline="-25000">
                <a:latin typeface="Arial Black" pitchFamily="34" charset="0"/>
                <a:cs typeface="Times New Roman" pitchFamily="18" charset="0"/>
              </a:rPr>
              <a:t>2 </a:t>
            </a:r>
            <a:r>
              <a:rPr lang="nl-BE" altLang="nl-BE" sz="2400" b="0">
                <a:latin typeface="Arial Black"/>
                <a:cs typeface="Arial"/>
              </a:rPr>
              <a:t>-metingen zijn niet nodig aangezien er speciale monitoring zal zijn voor het werfgebied.</a:t>
            </a:r>
            <a:endParaRPr lang="en-GB" altLang="nl-BE" sz="2400" b="0">
              <a:latin typeface="Arial Black"/>
              <a:cs typeface="Arial"/>
            </a:endParaRPr>
          </a:p>
        </p:txBody>
      </p:sp>
      <p:pic>
        <p:nvPicPr>
          <p:cNvPr id="5" name="Picture 2" descr="test">
            <a:extLst>
              <a:ext uri="{FF2B5EF4-FFF2-40B4-BE49-F238E27FC236}">
                <a16:creationId xmlns:a16="http://schemas.microsoft.com/office/drawing/2014/main" id="{BE1C53E5-0616-5F31-6198-F958858A3C69}"/>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450" y="1506538"/>
            <a:ext cx="3057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739460"/>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jdelijke aanduiding voor dianummer 1"/>
          <p:cNvSpPr>
            <a:spLocks noGrp="1"/>
          </p:cNvSpPr>
          <p:nvPr>
            <p:ph type="sldNum" sz="quarter" idx="10"/>
          </p:nvPr>
        </p:nvSpPr>
        <p:spPr/>
        <p:txBody>
          <a:bodyPr/>
          <a:lstStyle/>
          <a:p>
            <a:pPr>
              <a:defRPr/>
            </a:pPr>
            <a:fld id="{30D29305-41DE-432A-A4AA-E5EC047A1C05}" type="slidenum">
              <a:rPr lang="nl-BE"/>
              <a:t>14</a:t>
            </a:fld>
            <a:endParaRPr lang="nl-BE"/>
          </a:p>
        </p:txBody>
      </p:sp>
      <p:sp>
        <p:nvSpPr>
          <p:cNvPr id="59395" name="Text Box 1029"/>
          <p:cNvSpPr txBox="1">
            <a:spLocks noChangeArrowheads="1"/>
          </p:cNvSpPr>
          <p:nvPr/>
        </p:nvSpPr>
        <p:spPr bwMode="auto">
          <a:xfrm>
            <a:off x="161925" y="323850"/>
            <a:ext cx="72866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Noodgeval</a:t>
            </a:r>
          </a:p>
        </p:txBody>
      </p:sp>
      <p:sp>
        <p:nvSpPr>
          <p:cNvPr id="59396" name="Text Box 0"/>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pic>
        <p:nvPicPr>
          <p:cNvPr id="59397"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9888" y="723960"/>
            <a:ext cx="3592512" cy="9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205ADFCD-0655-3010-C604-C774428585B8}"/>
              </a:ext>
            </a:extLst>
          </p:cNvPr>
          <p:cNvSpPr txBox="1"/>
          <p:nvPr/>
        </p:nvSpPr>
        <p:spPr>
          <a:xfrm>
            <a:off x="-46355" y="1350199"/>
            <a:ext cx="8955405" cy="4191404"/>
          </a:xfrm>
          <a:prstGeom prst="rect">
            <a:avLst/>
          </a:prstGeom>
          <a:noFill/>
        </p:spPr>
        <p:txBody>
          <a:bodyPr wrap="square">
            <a:spAutoFit/>
          </a:bodyPr>
          <a:lstStyle/>
          <a:p>
            <a:pPr lvl="1" eaLnBrk="0" hangingPunct="0"/>
            <a:endParaRPr lang="nl-NL" sz="2400"/>
          </a:p>
          <a:p>
            <a:pPr lvl="1" eaLnBrk="0" hangingPunct="0">
              <a:buFont typeface="Arial" charset="0"/>
              <a:buBlip>
                <a:blip r:embed="rId5"/>
              </a:buBlip>
            </a:pPr>
            <a:endParaRPr lang="nl-NL" sz="2400"/>
          </a:p>
          <a:p>
            <a:pPr lvl="1" eaLnBrk="0" hangingPunct="0">
              <a:buFont typeface="Arial" charset="0"/>
              <a:buBlip>
                <a:blip r:embed="rId5"/>
              </a:buBlip>
            </a:pPr>
            <a:r>
              <a:rPr lang="nl-NL" sz="1600">
                <a:solidFill>
                  <a:srgbClr val="FF0000"/>
                </a:solidFill>
              </a:rPr>
              <a:t>Je ontdekt een incident. </a:t>
            </a:r>
          </a:p>
          <a:p>
            <a:pPr lvl="1" eaLnBrk="0" hangingPunct="0"/>
            <a:endParaRPr lang="nl-NL" sz="1600" kern="0">
              <a:latin typeface="Arial"/>
              <a:cs typeface="Arial"/>
            </a:endParaRPr>
          </a:p>
          <a:p>
            <a:pPr marL="1085850" lvl="2" indent="-400050">
              <a:spcBef>
                <a:spcPts val="150"/>
              </a:spcBef>
              <a:spcAft>
                <a:spcPts val="300"/>
              </a:spcAft>
              <a:buFontTx/>
              <a:buAutoNum type="arabicPeriod"/>
              <a:defRPr/>
            </a:pPr>
            <a:r>
              <a:rPr lang="nl-NL" sz="1600" b="0" kern="0">
                <a:latin typeface="Arial"/>
                <a:cs typeface="Arial"/>
              </a:rPr>
              <a:t>Waarschuw je collega’s en mensen in de buurt.</a:t>
            </a:r>
          </a:p>
          <a:p>
            <a:pPr marL="1085850" lvl="2" indent="-400050">
              <a:spcBef>
                <a:spcPts val="150"/>
              </a:spcBef>
              <a:spcAft>
                <a:spcPts val="300"/>
              </a:spcAft>
              <a:buFontTx/>
              <a:buAutoNum type="arabicPeriod"/>
              <a:defRPr/>
            </a:pPr>
            <a:r>
              <a:rPr lang="nl-NL" sz="1600" b="0" kern="0">
                <a:latin typeface="Arial"/>
                <a:cs typeface="Arial"/>
              </a:rPr>
              <a:t>Beperk het incident en laat iemand het NOODNUMMER bellen. </a:t>
            </a:r>
          </a:p>
          <a:p>
            <a:pPr marL="1671638" lvl="5" fontAlgn="base">
              <a:lnSpc>
                <a:spcPct val="90000"/>
              </a:lnSpc>
              <a:spcBef>
                <a:spcPts val="150"/>
              </a:spcBef>
              <a:spcAft>
                <a:spcPts val="300"/>
              </a:spcAft>
              <a:defRPr/>
            </a:pPr>
            <a:r>
              <a:rPr lang="nl-NL" sz="1600" kern="0">
                <a:solidFill>
                  <a:srgbClr val="FF0000"/>
                </a:solidFill>
                <a:latin typeface="Arial"/>
                <a:cs typeface="Arial"/>
              </a:rPr>
              <a:t>(014/81)9400 (brand)</a:t>
            </a:r>
          </a:p>
          <a:p>
            <a:pPr marL="1671638" lvl="5" fontAlgn="base">
              <a:lnSpc>
                <a:spcPct val="90000"/>
              </a:lnSpc>
              <a:spcBef>
                <a:spcPts val="150"/>
              </a:spcBef>
              <a:spcAft>
                <a:spcPts val="300"/>
              </a:spcAft>
              <a:defRPr/>
            </a:pPr>
            <a:r>
              <a:rPr lang="nl-NL" sz="1600" kern="0">
                <a:solidFill>
                  <a:srgbClr val="FF0000"/>
                </a:solidFill>
                <a:latin typeface="Arial"/>
                <a:cs typeface="Arial"/>
              </a:rPr>
              <a:t>(014/81)9300 (ongeval)</a:t>
            </a:r>
          </a:p>
          <a:p>
            <a:pPr marL="1085850" lvl="2" indent="-400050">
              <a:spcBef>
                <a:spcPts val="150"/>
              </a:spcBef>
              <a:spcAft>
                <a:spcPts val="300"/>
              </a:spcAft>
              <a:buFontTx/>
              <a:buAutoNum type="arabicPeriod"/>
              <a:defRPr/>
            </a:pPr>
            <a:r>
              <a:rPr lang="nl-NL" sz="1600" b="0" kern="0">
                <a:latin typeface="Arial"/>
                <a:cs typeface="Arial"/>
              </a:rPr>
              <a:t>Geef duidelijke informatie mee aan de hulpdiensten en de portiers. </a:t>
            </a:r>
          </a:p>
          <a:p>
            <a:pPr marL="1543050" lvl="4" indent="-257175">
              <a:spcBef>
                <a:spcPts val="150"/>
              </a:spcBef>
              <a:spcAft>
                <a:spcPts val="300"/>
              </a:spcAft>
              <a:buBlip>
                <a:blip r:embed="rId5"/>
              </a:buBlip>
              <a:defRPr/>
            </a:pPr>
            <a:r>
              <a:rPr lang="nl-NL" sz="1600" kern="0">
                <a:latin typeface="Calibri" panose="020F0502020204030204" pitchFamily="34" charset="0"/>
                <a:ea typeface="Aptos" panose="020B0004020202020204" pitchFamily="34" charset="0"/>
                <a:cs typeface="Arial"/>
              </a:rPr>
              <a:t>Naam</a:t>
            </a:r>
          </a:p>
          <a:p>
            <a:pPr marL="1543050" lvl="4" indent="-257175">
              <a:spcBef>
                <a:spcPts val="150"/>
              </a:spcBef>
              <a:spcAft>
                <a:spcPts val="300"/>
              </a:spcAft>
              <a:buBlip>
                <a:blip r:embed="rId5"/>
              </a:buBlip>
              <a:defRPr/>
            </a:pPr>
            <a:r>
              <a:rPr lang="nl-NL" sz="1600" kern="0">
                <a:latin typeface="Calibri" panose="020F0502020204030204" pitchFamily="34" charset="0"/>
                <a:ea typeface="Aptos" panose="020B0004020202020204" pitchFamily="34" charset="0"/>
                <a:cs typeface="Arial"/>
              </a:rPr>
              <a:t>Aa</a:t>
            </a:r>
            <a:r>
              <a:rPr lang="nl-NL" sz="1600" kern="0">
                <a:latin typeface="Calibri" panose="020F0502020204030204" pitchFamily="34" charset="0"/>
                <a:cs typeface="Arial"/>
              </a:rPr>
              <a:t>rd van het incident.</a:t>
            </a:r>
          </a:p>
          <a:p>
            <a:pPr marL="1543050" lvl="4" indent="-257175">
              <a:spcBef>
                <a:spcPts val="150"/>
              </a:spcBef>
              <a:spcAft>
                <a:spcPts val="300"/>
              </a:spcAft>
              <a:buBlip>
                <a:blip r:embed="rId5"/>
              </a:buBlip>
              <a:defRPr/>
            </a:pPr>
            <a:r>
              <a:rPr lang="nl-NL" sz="1600" kern="0">
                <a:latin typeface="Calibri" panose="020F0502020204030204" pitchFamily="34" charset="0"/>
                <a:cs typeface="Arial"/>
              </a:rPr>
              <a:t>Gebouw en lokalisatie.</a:t>
            </a:r>
          </a:p>
          <a:p>
            <a:pPr marL="1543050" lvl="4" indent="-257175">
              <a:spcBef>
                <a:spcPts val="150"/>
              </a:spcBef>
              <a:spcAft>
                <a:spcPts val="300"/>
              </a:spcAft>
              <a:buBlip>
                <a:blip r:embed="rId5"/>
              </a:buBlip>
              <a:defRPr/>
            </a:pPr>
            <a:r>
              <a:rPr lang="nl-NL" sz="1600" kern="0">
                <a:latin typeface="Calibri" panose="020F0502020204030204" pitchFamily="34" charset="0"/>
                <a:cs typeface="Arial"/>
              </a:rPr>
              <a:t>Vermeld eventuele slachtoffers + aard verwonding.</a:t>
            </a:r>
          </a:p>
          <a:p>
            <a:pPr marL="1085850" lvl="2" indent="-400050">
              <a:spcBef>
                <a:spcPts val="150"/>
              </a:spcBef>
              <a:spcAft>
                <a:spcPts val="300"/>
              </a:spcAft>
              <a:buFont typeface="+mj-lt"/>
              <a:buAutoNum type="arabicPeriod" startAt="4"/>
              <a:defRPr/>
            </a:pPr>
            <a:r>
              <a:rPr lang="nl-NL" sz="1600" b="0" kern="0">
                <a:latin typeface="Arial"/>
                <a:cs typeface="Arial"/>
              </a:rPr>
              <a:t>Verwittig je teamleader en collega’s.</a:t>
            </a:r>
          </a:p>
        </p:txBody>
      </p:sp>
    </p:spTree>
    <p:extLst>
      <p:ext uri="{BB962C8B-B14F-4D97-AF65-F5344CB8AC3E}">
        <p14:creationId xmlns:p14="http://schemas.microsoft.com/office/powerpoint/2010/main" val="2811164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A10347F-AA0D-4093-A327-53A43CEDAEB3}"/>
              </a:ext>
            </a:extLst>
          </p:cNvPr>
          <p:cNvPicPr>
            <a:picLocks noChangeAspect="1"/>
          </p:cNvPicPr>
          <p:nvPr/>
        </p:nvPicPr>
        <p:blipFill>
          <a:blip r:embed="rId3"/>
          <a:stretch>
            <a:fillRect/>
          </a:stretch>
        </p:blipFill>
        <p:spPr>
          <a:xfrm>
            <a:off x="5599932" y="3775444"/>
            <a:ext cx="3100343" cy="2422143"/>
          </a:xfrm>
          <a:prstGeom prst="rect">
            <a:avLst/>
          </a:prstGeom>
        </p:spPr>
      </p:pic>
      <p:sp>
        <p:nvSpPr>
          <p:cNvPr id="11" name="Tijdelijke aanduiding voor dianummer 1"/>
          <p:cNvSpPr>
            <a:spLocks noGrp="1"/>
          </p:cNvSpPr>
          <p:nvPr>
            <p:ph type="sldNum" sz="quarter" idx="10"/>
          </p:nvPr>
        </p:nvSpPr>
        <p:spPr/>
        <p:txBody>
          <a:bodyPr/>
          <a:lstStyle/>
          <a:p>
            <a:pPr>
              <a:defRPr/>
            </a:pPr>
            <a:fld id="{6756457F-6C9F-4490-95E1-42C3AB761DD0}" type="slidenum">
              <a:rPr lang="nl-BE"/>
              <a:t>15</a:t>
            </a:fld>
            <a:endParaRPr lang="nl-BE"/>
          </a:p>
        </p:txBody>
      </p:sp>
      <p:sp>
        <p:nvSpPr>
          <p:cNvPr id="61444" name="Text Box 8"/>
          <p:cNvSpPr txBox="1">
            <a:spLocks noChangeArrowheads="1"/>
          </p:cNvSpPr>
          <p:nvPr/>
        </p:nvSpPr>
        <p:spPr bwMode="auto">
          <a:xfrm>
            <a:off x="157163" y="330200"/>
            <a:ext cx="755144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Wat je moet doen als je chemische brandwonden oploopt?</a:t>
            </a:r>
          </a:p>
          <a:p>
            <a:pPr eaLnBrk="1" hangingPunct="1">
              <a:lnSpc>
                <a:spcPct val="100000"/>
              </a:lnSpc>
              <a:spcBef>
                <a:spcPct val="50000"/>
              </a:spcBef>
              <a:spcAft>
                <a:spcPct val="0"/>
              </a:spcAft>
              <a:buFontTx/>
              <a:buNone/>
            </a:pPr>
            <a:endParaRPr lang="en-GB" altLang="nl-BE" sz="2400" b="0">
              <a:latin typeface="Arial Black" pitchFamily="34" charset="0"/>
            </a:endParaRPr>
          </a:p>
        </p:txBody>
      </p:sp>
      <p:pic>
        <p:nvPicPr>
          <p:cNvPr id="61445" name="Picture 27" descr="bumb-uitl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974" y="1123067"/>
            <a:ext cx="2903535" cy="345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29" descr="BUMB-fles-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812" y="1314450"/>
            <a:ext cx="13335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30" descr="BUMB-douch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09" y="1592084"/>
            <a:ext cx="2117726"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35"/>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sp>
        <p:nvSpPr>
          <p:cNvPr id="3" name="Tekstvak 2">
            <a:extLst>
              <a:ext uri="{FF2B5EF4-FFF2-40B4-BE49-F238E27FC236}">
                <a16:creationId xmlns:a16="http://schemas.microsoft.com/office/drawing/2014/main" id="{9BA66FC3-C122-6ABC-3F16-7A9E1726D3E4}"/>
              </a:ext>
            </a:extLst>
          </p:cNvPr>
          <p:cNvSpPr txBox="1"/>
          <p:nvPr/>
        </p:nvSpPr>
        <p:spPr>
          <a:xfrm>
            <a:off x="859154" y="5143560"/>
            <a:ext cx="4200189" cy="907941"/>
          </a:xfrm>
          <a:prstGeom prst="rect">
            <a:avLst/>
          </a:prstGeom>
          <a:noFill/>
        </p:spPr>
        <p:txBody>
          <a:bodyPr wrap="none" rtlCol="0">
            <a:spAutoFit/>
          </a:bodyPr>
          <a:lstStyle/>
          <a:p>
            <a:r>
              <a:rPr lang="nl-BE" sz="1000"/>
              <a:t>Oogspoelflessen zijn gevuld met BUMB oplossing, deze</a:t>
            </a:r>
          </a:p>
          <a:p>
            <a:r>
              <a:rPr lang="nl-BE" sz="1000"/>
              <a:t>zijn verkrijgbaar in de TA controle kamer.</a:t>
            </a:r>
          </a:p>
          <a:p>
            <a:endParaRPr lang="nl-BE" sz="1000"/>
          </a:p>
          <a:p>
            <a:r>
              <a:rPr lang="nl-BE" sz="1000"/>
              <a:t>Kijk steeds of er een BUMB fles in je omgeving is opgesteld, als je</a:t>
            </a:r>
          </a:p>
          <a:p>
            <a:r>
              <a:rPr lang="nl-BE" sz="1000"/>
              <a:t>In de omgeving van zuur en base aan het werk bent</a:t>
            </a:r>
          </a:p>
        </p:txBody>
      </p:sp>
      <p:pic>
        <p:nvPicPr>
          <p:cNvPr id="4" name="Picture 33" descr="mini BUMBkopie">
            <a:extLst>
              <a:ext uri="{FF2B5EF4-FFF2-40B4-BE49-F238E27FC236}">
                <a16:creationId xmlns:a16="http://schemas.microsoft.com/office/drawing/2014/main" id="{6921DC8F-D063-DA67-E130-EAE0590A694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99932" y="1592084"/>
            <a:ext cx="93027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4">
            <a:extLst>
              <a:ext uri="{FF2B5EF4-FFF2-40B4-BE49-F238E27FC236}">
                <a16:creationId xmlns:a16="http://schemas.microsoft.com/office/drawing/2014/main" id="{52F2E1E0-EF83-BDB6-359C-4B0A90677B3D}"/>
              </a:ext>
            </a:extLst>
          </p:cNvPr>
          <p:cNvSpPr txBox="1">
            <a:spLocks noChangeArrowheads="1"/>
          </p:cNvSpPr>
          <p:nvPr/>
        </p:nvSpPr>
        <p:spPr bwMode="auto">
          <a:xfrm>
            <a:off x="5630094" y="3102679"/>
            <a:ext cx="869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0"/>
              </a:spcBef>
              <a:spcAft>
                <a:spcPct val="0"/>
              </a:spcAft>
              <a:buFontTx/>
              <a:buNone/>
            </a:pPr>
            <a:r>
              <a:rPr lang="nl-BE" altLang="nl-BE" sz="1800"/>
              <a:t>MINI</a:t>
            </a:r>
            <a:br>
              <a:rPr lang="nl-BE" altLang="nl-BE" sz="1800"/>
            </a:br>
            <a:r>
              <a:rPr lang="nl-BE" altLang="nl-BE" sz="1800"/>
              <a:t>BUMB</a:t>
            </a:r>
            <a:endParaRPr lang="en-US" altLang="nl-BE" sz="1800"/>
          </a:p>
        </p:txBody>
      </p:sp>
    </p:spTree>
    <p:extLst>
      <p:ext uri="{BB962C8B-B14F-4D97-AF65-F5344CB8AC3E}">
        <p14:creationId xmlns:p14="http://schemas.microsoft.com/office/powerpoint/2010/main" val="253714306"/>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a:xfrm>
            <a:off x="431800" y="827087"/>
            <a:ext cx="8229600" cy="654050"/>
          </a:xfrm>
        </p:spPr>
        <p:txBody>
          <a:bodyPr/>
          <a:lstStyle/>
          <a:p>
            <a:pPr eaLnBrk="1" hangingPunct="1"/>
            <a:r>
              <a:rPr lang="nl-NL" altLang="nl-BE" sz="4000" u="sng"/>
              <a:t>Als er toch een ongeluk gebeurt ! </a:t>
            </a:r>
            <a:endParaRPr lang="en-US" altLang="nl-BE" sz="4000" u="sng"/>
          </a:p>
        </p:txBody>
      </p:sp>
      <p:sp>
        <p:nvSpPr>
          <p:cNvPr id="62467" name="Rectangle 3"/>
          <p:cNvSpPr>
            <a:spLocks noGrp="1"/>
          </p:cNvSpPr>
          <p:nvPr>
            <p:ph idx="1"/>
          </p:nvPr>
        </p:nvSpPr>
        <p:spPr>
          <a:xfrm>
            <a:off x="468313" y="1795463"/>
            <a:ext cx="8229600" cy="795337"/>
          </a:xfrm>
        </p:spPr>
        <p:txBody>
          <a:bodyPr/>
          <a:lstStyle/>
          <a:p>
            <a:pPr eaLnBrk="1" hangingPunct="1">
              <a:lnSpc>
                <a:spcPct val="90000"/>
              </a:lnSpc>
              <a:buFontTx/>
              <a:buNone/>
            </a:pPr>
            <a:r>
              <a:rPr lang="nl-NL" altLang="nl-BE" sz="2400" b="1">
                <a:solidFill>
                  <a:srgbClr val="FF3939"/>
                </a:solidFill>
              </a:rPr>
              <a:t>ZORG ALTIJD VOOR MEDISCHE HULP VOOR ALLE VERWONDINGEN, HOE KLEIN ZE OOK ZIJN!</a:t>
            </a:r>
            <a:endParaRPr lang="en-US" altLang="nl-BE" sz="2400" b="1">
              <a:solidFill>
                <a:srgbClr val="FF3939"/>
              </a:solidFill>
            </a:endParaRPr>
          </a:p>
        </p:txBody>
      </p:sp>
      <p:sp>
        <p:nvSpPr>
          <p:cNvPr id="9" name="Tijdelijke aanduiding voor dianummer 3"/>
          <p:cNvSpPr>
            <a:spLocks noGrp="1"/>
          </p:cNvSpPr>
          <p:nvPr>
            <p:ph type="sldNum" sz="quarter" idx="10"/>
          </p:nvPr>
        </p:nvSpPr>
        <p:spPr/>
        <p:txBody>
          <a:bodyPr/>
          <a:lstStyle/>
          <a:p>
            <a:pPr>
              <a:defRPr/>
            </a:pPr>
            <a:fld id="{D245BBE9-36BD-4954-84DC-DEC749B8A91D}" type="slidenum">
              <a:rPr lang="nl-BE"/>
              <a:t>16</a:t>
            </a:fld>
            <a:endParaRPr lang="nl-BE"/>
          </a:p>
        </p:txBody>
      </p:sp>
      <p:pic>
        <p:nvPicPr>
          <p:cNvPr id="62469" name="Picture 4" descr="BHV-2-d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3355975"/>
            <a:ext cx="19812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3070225"/>
            <a:ext cx="47371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888376"/>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5"/>
          <p:cNvSpPr txBox="1">
            <a:spLocks noChangeArrowheads="1"/>
          </p:cNvSpPr>
          <p:nvPr/>
        </p:nvSpPr>
        <p:spPr bwMode="auto">
          <a:xfrm>
            <a:off x="746125" y="985838"/>
            <a:ext cx="7915275"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rgbClr val="FF0000"/>
                </a:solidFill>
                <a:latin typeface="Arial Black" pitchFamily="34" charset="0"/>
              </a:rPr>
              <a:t>Nyrstar-werknemers en onze </a:t>
            </a:r>
            <a:r>
              <a:rPr lang="nl-NL" altLang="nl-BE" sz="2000" err="1">
                <a:solidFill>
                  <a:srgbClr val="FF0000"/>
                </a:solidFill>
                <a:latin typeface="Arial Black" pitchFamily="34" charset="0"/>
              </a:rPr>
              <a:t>contractors</a:t>
            </a:r>
            <a:r>
              <a:rPr lang="nl-NL" altLang="nl-BE" sz="2000">
                <a:solidFill>
                  <a:srgbClr val="FF0000"/>
                </a:solidFill>
                <a:latin typeface="Arial Black" pitchFamily="34" charset="0"/>
              </a:rPr>
              <a:t> wordt geleerd om elkaar aan te spreken wanneer ze gevaarlijk gedrag of gevaarlijke werkpraktijken zien.</a:t>
            </a:r>
          </a:p>
          <a:p>
            <a:pPr eaLnBrk="1" hangingPunct="1">
              <a:lnSpc>
                <a:spcPct val="100000"/>
              </a:lnSpc>
              <a:spcBef>
                <a:spcPct val="50000"/>
              </a:spcBef>
              <a:spcAft>
                <a:spcPct val="0"/>
              </a:spcAft>
              <a:buFontTx/>
              <a:buNone/>
            </a:pPr>
            <a:endParaRPr lang="nl-NL" altLang="nl-BE" sz="2400">
              <a:solidFill>
                <a:srgbClr val="FF0000"/>
              </a:solidFill>
              <a:latin typeface="Arial Black" pitchFamily="34" charset="0"/>
            </a:endParaRPr>
          </a:p>
          <a:p>
            <a:pPr eaLnBrk="1" hangingPunct="1">
              <a:lnSpc>
                <a:spcPct val="100000"/>
              </a:lnSpc>
              <a:spcBef>
                <a:spcPct val="50000"/>
              </a:spcBef>
              <a:spcAft>
                <a:spcPct val="0"/>
              </a:spcAft>
              <a:buFontTx/>
              <a:buNone/>
            </a:pPr>
            <a:endParaRPr lang="nl-NL" altLang="nl-BE" sz="2400">
              <a:solidFill>
                <a:srgbClr val="FF0000"/>
              </a:solidFill>
              <a:latin typeface="Arial Black" pitchFamily="34" charset="0"/>
            </a:endParaRPr>
          </a:p>
          <a:p>
            <a:pPr eaLnBrk="1" hangingPunct="1">
              <a:lnSpc>
                <a:spcPct val="100000"/>
              </a:lnSpc>
              <a:spcBef>
                <a:spcPct val="50000"/>
              </a:spcBef>
              <a:spcAft>
                <a:spcPct val="0"/>
              </a:spcAft>
              <a:buFontTx/>
              <a:buNone/>
            </a:pPr>
            <a:endParaRPr lang="nl-NL" altLang="nl-BE" sz="2400">
              <a:solidFill>
                <a:srgbClr val="FF0000"/>
              </a:solidFill>
              <a:latin typeface="Arial Black" pitchFamily="34" charset="0"/>
            </a:endParaRPr>
          </a:p>
          <a:p>
            <a:pPr eaLnBrk="1" hangingPunct="1">
              <a:lnSpc>
                <a:spcPct val="100000"/>
              </a:lnSpc>
              <a:spcBef>
                <a:spcPct val="50000"/>
              </a:spcBef>
              <a:spcAft>
                <a:spcPct val="0"/>
              </a:spcAft>
              <a:buFontTx/>
              <a:buNone/>
            </a:pPr>
            <a:endParaRPr lang="nl-NL" altLang="nl-BE" sz="2400">
              <a:solidFill>
                <a:srgbClr val="FF0000"/>
              </a:solidFill>
              <a:latin typeface="Arial Black" pitchFamily="34" charset="0"/>
            </a:endParaRPr>
          </a:p>
          <a:p>
            <a:pPr eaLnBrk="1" hangingPunct="1">
              <a:lnSpc>
                <a:spcPct val="100000"/>
              </a:lnSpc>
              <a:spcBef>
                <a:spcPct val="50000"/>
              </a:spcBef>
              <a:spcAft>
                <a:spcPct val="0"/>
              </a:spcAft>
              <a:buFontTx/>
              <a:buNone/>
            </a:pPr>
            <a:endParaRPr lang="nl-NL" altLang="nl-BE" sz="2400">
              <a:solidFill>
                <a:srgbClr val="FF0000"/>
              </a:solidFill>
              <a:latin typeface="Arial Black" pitchFamily="34" charset="0"/>
            </a:endParaRPr>
          </a:p>
          <a:p>
            <a:pPr eaLnBrk="1" hangingPunct="1">
              <a:lnSpc>
                <a:spcPct val="100000"/>
              </a:lnSpc>
              <a:spcBef>
                <a:spcPct val="50000"/>
              </a:spcBef>
              <a:spcAft>
                <a:spcPct val="0"/>
              </a:spcAft>
              <a:buFontTx/>
              <a:buNone/>
            </a:pPr>
            <a:r>
              <a:rPr lang="nl-NL" altLang="nl-BE" sz="2000">
                <a:solidFill>
                  <a:srgbClr val="FF0000"/>
                </a:solidFill>
                <a:latin typeface="Arial Black" pitchFamily="34" charset="0"/>
              </a:rPr>
              <a:t>Hij/zij die wordt aangesproken op gevaarlijk gedrag of gevaarlijke werkpraktijken reageert op een beleefde en fatsoenlijke manier.</a:t>
            </a:r>
            <a:endParaRPr lang="en-GB" altLang="nl-BE" sz="2000">
              <a:solidFill>
                <a:srgbClr val="FF0000"/>
              </a:solidFill>
              <a:latin typeface="Arial Black" pitchFamily="34" charset="0"/>
            </a:endParaRPr>
          </a:p>
        </p:txBody>
      </p:sp>
      <p:pic>
        <p:nvPicPr>
          <p:cNvPr id="64514"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2425986"/>
            <a:ext cx="22002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dianummer 1"/>
          <p:cNvSpPr>
            <a:spLocks noGrp="1"/>
          </p:cNvSpPr>
          <p:nvPr>
            <p:ph type="sldNum" sz="quarter" idx="10"/>
          </p:nvPr>
        </p:nvSpPr>
        <p:spPr/>
        <p:txBody>
          <a:bodyPr/>
          <a:lstStyle/>
          <a:p>
            <a:pPr>
              <a:defRPr/>
            </a:pPr>
            <a:fld id="{F2828623-BCA4-4D0B-8DAE-FD7D1D2408AD}" type="slidenum">
              <a:rPr lang="nl-BE"/>
              <a:t>17</a:t>
            </a:fld>
            <a:endParaRPr lang="nl-BE"/>
          </a:p>
        </p:txBody>
      </p:sp>
      <p:sp>
        <p:nvSpPr>
          <p:cNvPr id="64517" name="AutoShape 6"/>
          <p:cNvSpPr>
            <a:spLocks noChangeArrowheads="1"/>
          </p:cNvSpPr>
          <p:nvPr/>
        </p:nvSpPr>
        <p:spPr bwMode="auto">
          <a:xfrm>
            <a:off x="2401888" y="3626136"/>
            <a:ext cx="876300" cy="466725"/>
          </a:xfrm>
          <a:prstGeom prst="down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spcBef>
                <a:spcPct val="20000"/>
              </a:spcBef>
              <a:spcAft>
                <a:spcPct val="0"/>
              </a:spcAft>
              <a:buFontTx/>
              <a:buNone/>
            </a:pPr>
            <a:endParaRPr lang="nl-BE" altLang="nl-BE"/>
          </a:p>
        </p:txBody>
      </p:sp>
      <p:sp>
        <p:nvSpPr>
          <p:cNvPr id="64518" name="AutoShape 7"/>
          <p:cNvSpPr>
            <a:spLocks noChangeArrowheads="1"/>
          </p:cNvSpPr>
          <p:nvPr/>
        </p:nvSpPr>
        <p:spPr bwMode="auto">
          <a:xfrm>
            <a:off x="5853113" y="3708686"/>
            <a:ext cx="838200" cy="466725"/>
          </a:xfrm>
          <a:prstGeom prst="up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spcBef>
                <a:spcPct val="20000"/>
              </a:spcBef>
              <a:spcAft>
                <a:spcPct val="0"/>
              </a:spcAft>
              <a:buFontTx/>
              <a:buNone/>
            </a:pPr>
            <a:endParaRPr lang="nl-BE" altLang="nl-BE"/>
          </a:p>
        </p:txBody>
      </p:sp>
      <p:sp>
        <p:nvSpPr>
          <p:cNvPr id="64519" name="Text Box 8"/>
          <p:cNvSpPr txBox="1">
            <a:spLocks noChangeArrowheads="1"/>
          </p:cNvSpPr>
          <p:nvPr/>
        </p:nvSpPr>
        <p:spPr bwMode="auto">
          <a:xfrm>
            <a:off x="171450" y="333375"/>
            <a:ext cx="76676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Leiderschap in veiligheid</a:t>
            </a:r>
            <a:endParaRPr lang="en-GB" altLang="nl-BE" sz="20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9865985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1"/>
          <p:cNvSpPr>
            <a:spLocks noGrp="1"/>
          </p:cNvSpPr>
          <p:nvPr>
            <p:ph type="sldNum" sz="quarter" idx="10"/>
          </p:nvPr>
        </p:nvSpPr>
        <p:spPr/>
        <p:txBody>
          <a:bodyPr/>
          <a:lstStyle/>
          <a:p>
            <a:pPr>
              <a:defRPr/>
            </a:pPr>
            <a:fld id="{F2828623-BCA4-4D0B-8DAE-FD7D1D2408AD}" type="slidenum">
              <a:rPr lang="nl-BE"/>
              <a:t>18</a:t>
            </a:fld>
            <a:endParaRPr lang="nl-BE"/>
          </a:p>
        </p:txBody>
      </p:sp>
      <p:sp>
        <p:nvSpPr>
          <p:cNvPr id="64516" name="Text Box 5"/>
          <p:cNvSpPr txBox="1">
            <a:spLocks noChangeArrowheads="1"/>
          </p:cNvSpPr>
          <p:nvPr/>
        </p:nvSpPr>
        <p:spPr bwMode="auto">
          <a:xfrm>
            <a:off x="674125" y="1308379"/>
            <a:ext cx="791527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None/>
            </a:pPr>
            <a:r>
              <a:rPr lang="nl-NL" altLang="nl-BE" sz="2400">
                <a:solidFill>
                  <a:srgbClr val="FF0000"/>
                </a:solidFill>
                <a:latin typeface="Arial Black"/>
                <a:cs typeface="Arial"/>
              </a:rPr>
              <a:t>Dagelijkse veiligheidsbriefing in vergaderzaal contractordorp</a:t>
            </a:r>
            <a:endParaRPr lang="en-US"/>
          </a:p>
          <a:p>
            <a:pPr marL="342900" indent="-342900" eaLnBrk="1" hangingPunct="1">
              <a:lnSpc>
                <a:spcPct val="100000"/>
              </a:lnSpc>
              <a:spcBef>
                <a:spcPct val="50000"/>
              </a:spcBef>
              <a:spcAft>
                <a:spcPct val="0"/>
              </a:spcAft>
              <a:buFont typeface="Arial" panose="020B0604020202020204" pitchFamily="34" charset="0"/>
              <a:buChar char="•"/>
            </a:pPr>
            <a:r>
              <a:rPr lang="nl-NL" altLang="nl-BE" sz="2400" b="0">
                <a:latin typeface="+mn-lt"/>
              </a:rPr>
              <a:t>Vertegenwoordiging van de veiligheidsverantwoordelijken van elke contractor.</a:t>
            </a:r>
          </a:p>
          <a:p>
            <a:pPr marL="342900" indent="-342900" eaLnBrk="1" hangingPunct="1">
              <a:lnSpc>
                <a:spcPct val="100000"/>
              </a:lnSpc>
              <a:spcBef>
                <a:spcPct val="50000"/>
              </a:spcBef>
              <a:spcAft>
                <a:spcPct val="0"/>
              </a:spcAft>
              <a:buFont typeface="Arial" panose="020B0604020202020204" pitchFamily="34" charset="0"/>
              <a:buChar char="•"/>
            </a:pPr>
            <a:r>
              <a:rPr lang="nl-NL" altLang="nl-BE" sz="2400" b="0">
                <a:latin typeface="+mn-lt"/>
              </a:rPr>
              <a:t>Bespreking van onveilige situaties, handeling, bijna incidenten en incidenten.</a:t>
            </a:r>
          </a:p>
          <a:p>
            <a:pPr marL="342900" indent="-342900" eaLnBrk="1" hangingPunct="1">
              <a:lnSpc>
                <a:spcPct val="100000"/>
              </a:lnSpc>
              <a:spcBef>
                <a:spcPct val="50000"/>
              </a:spcBef>
              <a:spcAft>
                <a:spcPct val="0"/>
              </a:spcAft>
              <a:buFont typeface="Arial" panose="020B0604020202020204" pitchFamily="34" charset="0"/>
              <a:buChar char="•"/>
            </a:pPr>
            <a:endParaRPr lang="en-GB" altLang="nl-BE" sz="2400" b="0">
              <a:latin typeface="+mn-lt"/>
            </a:endParaRPr>
          </a:p>
        </p:txBody>
      </p:sp>
      <p:sp>
        <p:nvSpPr>
          <p:cNvPr id="64519" name="Text Box 8"/>
          <p:cNvSpPr txBox="1">
            <a:spLocks noChangeArrowheads="1"/>
          </p:cNvSpPr>
          <p:nvPr/>
        </p:nvSpPr>
        <p:spPr bwMode="auto">
          <a:xfrm>
            <a:off x="171450" y="333375"/>
            <a:ext cx="76676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Leiderschap in veiligheid</a:t>
            </a:r>
            <a:endParaRPr lang="en-GB" altLang="nl-BE" sz="20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5602734"/>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1">
            <a:extLst>
              <a:ext uri="{FF2B5EF4-FFF2-40B4-BE49-F238E27FC236}">
                <a16:creationId xmlns:a16="http://schemas.microsoft.com/office/drawing/2014/main" id="{F57FD8A2-47C5-42AE-B11C-4DA206101C65}"/>
              </a:ext>
            </a:extLst>
          </p:cNvPr>
          <p:cNvSpPr>
            <a:spLocks noGrp="1"/>
          </p:cNvSpPr>
          <p:nvPr>
            <p:ph type="sldNum" sz="quarter" idx="10"/>
          </p:nvPr>
        </p:nvSpPr>
        <p:spPr/>
        <p:txBody>
          <a:bodyPr/>
          <a:lstStyle/>
          <a:p>
            <a:fld id="{041FC66B-3D1D-49BC-AC10-EA5F04C9AC67}" type="slidenum">
              <a:rPr lang="nl-BE" altLang="nl-BE"/>
              <a:pPr/>
              <a:t>19</a:t>
            </a:fld>
            <a:endParaRPr lang="nl-BE" altLang="nl-BE"/>
          </a:p>
        </p:txBody>
      </p:sp>
      <p:sp>
        <p:nvSpPr>
          <p:cNvPr id="95237" name="Text Box 5">
            <a:extLst>
              <a:ext uri="{FF2B5EF4-FFF2-40B4-BE49-F238E27FC236}">
                <a16:creationId xmlns:a16="http://schemas.microsoft.com/office/drawing/2014/main" id="{B804186F-D219-4502-A3C6-924EFE4BD907}"/>
              </a:ext>
            </a:extLst>
          </p:cNvPr>
          <p:cNvSpPr txBox="1">
            <a:spLocks noChangeArrowheads="1"/>
          </p:cNvSpPr>
          <p:nvPr/>
        </p:nvSpPr>
        <p:spPr bwMode="auto">
          <a:xfrm>
            <a:off x="564763" y="606973"/>
            <a:ext cx="3156337" cy="457200"/>
          </a:xfrm>
          <a:prstGeom prst="rect">
            <a:avLst/>
          </a:prstGeom>
          <a:noFill/>
          <a:ln>
            <a:noFill/>
          </a:ln>
          <a:effectLst/>
        </p:spPr>
        <p:txBody>
          <a:bodyPr wrap="square">
            <a:spAutoFit/>
          </a:bodyPr>
          <a:lstStyle/>
          <a:p>
            <a:pPr eaLnBrk="1" hangingPunct="1">
              <a:lnSpc>
                <a:spcPct val="100000"/>
              </a:lnSpc>
              <a:spcBef>
                <a:spcPct val="50000"/>
              </a:spcBef>
            </a:pPr>
            <a:r>
              <a:rPr lang="nl-NL" altLang="nl-BE" sz="2000">
                <a:solidFill>
                  <a:schemeClr val="tx2"/>
                </a:solidFill>
                <a:latin typeface="+mj-lt"/>
                <a:ea typeface="+mj-ea"/>
                <a:cs typeface="+mj-cs"/>
              </a:rPr>
              <a:t>Werkvergunning </a:t>
            </a:r>
            <a:r>
              <a:rPr lang="nl-NL" altLang="nl-BE" sz="2400">
                <a:solidFill>
                  <a:schemeClr val="bg1"/>
                </a:solidFill>
                <a:latin typeface="Arial Black" panose="020B0A04020102020204" pitchFamily="34" charset="0"/>
              </a:rPr>
              <a:t>:</a:t>
            </a:r>
            <a:endParaRPr lang="en-GB" altLang="nl-BE" sz="2400">
              <a:solidFill>
                <a:schemeClr val="bg1"/>
              </a:solidFill>
              <a:latin typeface="Arial Black" panose="020B0A04020102020204" pitchFamily="34" charset="0"/>
            </a:endParaRPr>
          </a:p>
        </p:txBody>
      </p:sp>
      <p:pic>
        <p:nvPicPr>
          <p:cNvPr id="96276" name="Picture 20">
            <a:extLst>
              <a:ext uri="{FF2B5EF4-FFF2-40B4-BE49-F238E27FC236}">
                <a16:creationId xmlns:a16="http://schemas.microsoft.com/office/drawing/2014/main" id="{88B78AB2-D790-4E2E-A2A6-4DCB1497F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354263"/>
            <a:ext cx="4481512" cy="3586162"/>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a:extLst>
              <a:ext uri="{FF2B5EF4-FFF2-40B4-BE49-F238E27FC236}">
                <a16:creationId xmlns:a16="http://schemas.microsoft.com/office/drawing/2014/main" id="{6FA10039-A68D-42E4-AA6B-8E31A8A0557C}"/>
              </a:ext>
            </a:extLst>
          </p:cNvPr>
          <p:cNvSpPr txBox="1">
            <a:spLocks noChangeArrowheads="1"/>
          </p:cNvSpPr>
          <p:nvPr/>
        </p:nvSpPr>
        <p:spPr bwMode="auto">
          <a:xfrm>
            <a:off x="3721100" y="1765300"/>
            <a:ext cx="508000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0"/>
              </a:spcBef>
              <a:buFontTx/>
              <a:buChar char="•"/>
            </a:pPr>
            <a:r>
              <a:rPr lang="nl-NL" altLang="nl-BE" sz="1400"/>
              <a:t>Voor alle werkzaamheden die u uitvoert heeft u een geldige werkvergunning nodig en eventuele aanvullende formulieren</a:t>
            </a:r>
          </a:p>
          <a:p>
            <a:pPr eaLnBrk="1" hangingPunct="1">
              <a:lnSpc>
                <a:spcPct val="100000"/>
              </a:lnSpc>
              <a:spcBef>
                <a:spcPct val="0"/>
              </a:spcBef>
            </a:pPr>
            <a:endParaRPr lang="nl-NL" altLang="nl-BE" sz="1400"/>
          </a:p>
          <a:p>
            <a:pPr eaLnBrk="1" hangingPunct="1">
              <a:lnSpc>
                <a:spcPct val="100000"/>
              </a:lnSpc>
              <a:spcBef>
                <a:spcPct val="0"/>
              </a:spcBef>
              <a:buFontTx/>
              <a:buChar char="•"/>
            </a:pPr>
            <a:r>
              <a:rPr lang="nl-NL" altLang="nl-BE" sz="1400"/>
              <a:t>De werkvergunning kan men ophalen / inleveren bij de voorman/toezichthouder of bij het loket werkvergunningen.</a:t>
            </a:r>
          </a:p>
          <a:p>
            <a:pPr eaLnBrk="1" hangingPunct="1">
              <a:lnSpc>
                <a:spcPct val="100000"/>
              </a:lnSpc>
              <a:spcBef>
                <a:spcPct val="50000"/>
              </a:spcBef>
              <a:buFontTx/>
              <a:buChar char="•"/>
            </a:pPr>
            <a:r>
              <a:rPr lang="nl-NL" altLang="nl-BE" sz="1400"/>
              <a:t>De werkvergunning dient op het einde van de dag te worden ingeleverd aan het loket werkvergunningen</a:t>
            </a:r>
          </a:p>
          <a:p>
            <a:pPr eaLnBrk="1" hangingPunct="1">
              <a:lnSpc>
                <a:spcPct val="100000"/>
              </a:lnSpc>
              <a:spcBef>
                <a:spcPct val="0"/>
              </a:spcBef>
              <a:buFontTx/>
              <a:buChar char="•"/>
            </a:pPr>
            <a:endParaRPr lang="nl-NL" altLang="nl-BE" sz="1400"/>
          </a:p>
          <a:p>
            <a:pPr eaLnBrk="1" hangingPunct="1">
              <a:lnSpc>
                <a:spcPct val="100000"/>
              </a:lnSpc>
              <a:spcBef>
                <a:spcPct val="0"/>
              </a:spcBef>
              <a:buFontTx/>
              <a:buChar char="•"/>
            </a:pPr>
            <a:r>
              <a:rPr lang="nl-NL" altLang="nl-BE" sz="1400"/>
              <a:t>Loket WV in Coördinatie container, aannemerspark</a:t>
            </a:r>
          </a:p>
          <a:p>
            <a:pPr eaLnBrk="1" hangingPunct="1">
              <a:lnSpc>
                <a:spcPct val="100000"/>
              </a:lnSpc>
              <a:spcBef>
                <a:spcPct val="50000"/>
              </a:spcBef>
              <a:buFontTx/>
              <a:buChar char="•"/>
            </a:pPr>
            <a:r>
              <a:rPr lang="nl-NL" altLang="nl-BE" sz="1400"/>
              <a:t>De werkvergunning vervalt bij evacuatie</a:t>
            </a:r>
            <a:endParaRPr lang="en-GB" altLang="nl-BE" sz="1400"/>
          </a:p>
          <a:p>
            <a:pPr eaLnBrk="1" hangingPunct="1">
              <a:lnSpc>
                <a:spcPct val="100000"/>
              </a:lnSpc>
              <a:spcBef>
                <a:spcPct val="50000"/>
              </a:spcBef>
              <a:buFontTx/>
              <a:buChar char="•"/>
            </a:pPr>
            <a:r>
              <a:rPr lang="nl-NL" altLang="nl-BE" sz="1400"/>
              <a:t>Werkvergunning met Taak Risico Analyse (TRA): men dient zich vooraf op de hoogte te stellen van de inhoud van deze TRA </a:t>
            </a:r>
            <a:endParaRPr lang="en-GB" altLang="nl-BE" sz="1400"/>
          </a:p>
        </p:txBody>
      </p:sp>
      <p:sp>
        <p:nvSpPr>
          <p:cNvPr id="96277" name="Text Box 21">
            <a:extLst>
              <a:ext uri="{FF2B5EF4-FFF2-40B4-BE49-F238E27FC236}">
                <a16:creationId xmlns:a16="http://schemas.microsoft.com/office/drawing/2014/main" id="{74E4E081-7240-41D4-9906-D52A4994DC42}"/>
              </a:ext>
            </a:extLst>
          </p:cNvPr>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0000"/>
              </a:lnSpc>
              <a:spcBef>
                <a:spcPct val="50000"/>
              </a:spcBef>
            </a:pPr>
            <a:r>
              <a:rPr lang="nl-NL" altLang="nl-BE" sz="1000"/>
              <a:t>Nyrstar Balen</a:t>
            </a:r>
            <a:r>
              <a:rPr lang="nl-NL" altLang="nl-BE" sz="1000" b="0"/>
              <a:t> </a:t>
            </a:r>
            <a:endParaRPr lang="en-GB" altLang="nl-BE" sz="1000"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5200" y="312940"/>
            <a:ext cx="3210025" cy="597635"/>
          </a:xfrm>
        </p:spPr>
        <p:txBody>
          <a:bodyPr anchor="ctr"/>
          <a:lstStyle/>
          <a:p>
            <a:pPr algn="r"/>
            <a:r>
              <a:rPr lang="nl-BE">
                <a:latin typeface="Verdana" panose="020B0604030504040204" pitchFamily="34" charset="0"/>
                <a:ea typeface="Verdana" panose="020B0604030504040204" pitchFamily="34" charset="0"/>
                <a:cs typeface="Verdana" panose="020B0604030504040204" pitchFamily="34" charset="0"/>
              </a:rPr>
              <a:t>Veiligheidsstroom TA</a:t>
            </a:r>
          </a:p>
        </p:txBody>
      </p:sp>
      <p:sp>
        <p:nvSpPr>
          <p:cNvPr id="3" name="Tijdelijke aanduiding voor dianummer 2"/>
          <p:cNvSpPr>
            <a:spLocks noGrp="1"/>
          </p:cNvSpPr>
          <p:nvPr>
            <p:ph type="sldNum" sz="quarter" idx="10"/>
          </p:nvPr>
        </p:nvSpPr>
        <p:spPr/>
        <p:txBody>
          <a:bodyPr/>
          <a:lstStyle/>
          <a:p>
            <a:pPr>
              <a:defRPr/>
            </a:pPr>
            <a:fld id="{8CFD2F0D-DAAE-408C-923B-88039887A87A}" type="slidenum">
              <a:rPr lang="en-AU" smtClean="0"/>
              <a:t>2</a:t>
            </a:fld>
            <a:endParaRPr lang="en-AU"/>
          </a:p>
        </p:txBody>
      </p:sp>
      <p:graphicFrame>
        <p:nvGraphicFramePr>
          <p:cNvPr id="9" name="Tijdelijke aanduiding voor inhoud 8"/>
          <p:cNvGraphicFramePr>
            <a:graphicFrameLocks noGrp="1"/>
          </p:cNvGraphicFramePr>
          <p:nvPr>
            <p:ph idx="1"/>
            <p:extLst>
              <p:ext uri="{D42A27DB-BD31-4B8C-83A1-F6EECF244321}">
                <p14:modId xmlns:p14="http://schemas.microsoft.com/office/powerpoint/2010/main" val="2376496101"/>
              </p:ext>
            </p:extLst>
          </p:nvPr>
        </p:nvGraphicFramePr>
        <p:xfrm>
          <a:off x="457200" y="2232381"/>
          <a:ext cx="8229600"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9154" name="Picture 2"/>
          <p:cNvPicPr>
            <a:picLocks noChangeAspect="1" noChangeArrowheads="1"/>
          </p:cNvPicPr>
          <p:nvPr/>
        </p:nvPicPr>
        <p:blipFill>
          <a:blip r:embed="rId7">
            <a:clrChange>
              <a:clrFrom>
                <a:srgbClr val="000000"/>
              </a:clrFrom>
              <a:clrTo>
                <a:srgbClr val="000000">
                  <a:alpha val="0"/>
                </a:srgbClr>
              </a:clrTo>
            </a:clrChange>
            <a:extLst>
              <a:ext uri="{BEBA8EAE-BF5A-486C-A8C5-ECC9F3942E4B}">
                <a14:imgProps xmlns:a14="http://schemas.microsoft.com/office/drawing/2010/main">
                  <a14:imgLayer r:embed="rId8">
                    <a14:imgEffect>
                      <a14:backgroundRemoval t="3175" b="95397" l="6190" r="92540"/>
                    </a14:imgEffect>
                  </a14:imgLayer>
                </a14:imgProps>
              </a:ext>
              <a:ext uri="{28A0092B-C50C-407E-A947-70E740481C1C}">
                <a14:useLocalDpi xmlns:a14="http://schemas.microsoft.com/office/drawing/2010/main" val="0"/>
              </a:ext>
            </a:extLst>
          </a:blip>
          <a:srcRect/>
          <a:stretch>
            <a:fillRect/>
          </a:stretch>
        </p:blipFill>
        <p:spPr bwMode="auto">
          <a:xfrm>
            <a:off x="806450" y="241703"/>
            <a:ext cx="2978841" cy="318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rot="21390792">
            <a:off x="1153235" y="726723"/>
            <a:ext cx="2354239" cy="2440668"/>
          </a:xfrm>
          <a:prstGeom prst="rect">
            <a:avLst/>
          </a:prstGeom>
        </p:spPr>
        <p:txBody>
          <a:bodyPr wrap="square">
            <a:spAutoFit/>
          </a:bodyPr>
          <a:lstStyle/>
          <a:p>
            <a:r>
              <a:rPr lang="nl-BE" sz="1400">
                <a:solidFill>
                  <a:srgbClr val="FF0000"/>
                </a:solidFill>
              </a:rPr>
              <a:t>Deelname van veiligheidsadviseurs </a:t>
            </a:r>
            <a:r>
              <a:rPr lang="nl-BE" sz="1400" err="1">
                <a:solidFill>
                  <a:srgbClr val="FF0000"/>
                </a:solidFill>
              </a:rPr>
              <a:t>contractors</a:t>
            </a:r>
            <a:r>
              <a:rPr lang="nl-BE" sz="1400">
                <a:solidFill>
                  <a:srgbClr val="FF0000"/>
                </a:solidFill>
              </a:rPr>
              <a:t> </a:t>
            </a:r>
            <a:r>
              <a:rPr lang="nl-BE" sz="1400" u="sng"/>
              <a:t>op site</a:t>
            </a:r>
          </a:p>
          <a:p>
            <a:pPr marL="171450" indent="-171450">
              <a:buFont typeface="Arial" panose="020B0604020202020204" pitchFamily="34" charset="0"/>
              <a:buChar char="•"/>
            </a:pPr>
            <a:r>
              <a:rPr lang="nl-BE" sz="1400" b="0" err="1"/>
              <a:t>Deelnemen </a:t>
            </a:r>
            <a:r>
              <a:rPr lang="nl-BE" sz="1400" b="0"/>
              <a:t>aan veiligheidsvergaderingen</a:t>
            </a:r>
          </a:p>
          <a:p>
            <a:pPr marL="171450" indent="-171450">
              <a:buFont typeface="Arial" panose="020B0604020202020204" pitchFamily="34" charset="0"/>
              <a:buChar char="•"/>
            </a:pPr>
            <a:r>
              <a:rPr lang="nl-BE" sz="1400" b="0"/>
              <a:t>Melden van </a:t>
            </a:r>
            <a:r>
              <a:rPr lang="nl-BE" sz="1400" b="0" err="1"/>
              <a:t>incidenten </a:t>
            </a:r>
            <a:endParaRPr lang="nl-BE" sz="1400" b="0"/>
          </a:p>
          <a:p>
            <a:pPr marL="171450" indent="-171450">
              <a:buFont typeface="Arial" panose="020B0604020202020204" pitchFamily="34" charset="0"/>
              <a:buChar char="•"/>
            </a:pPr>
            <a:r>
              <a:rPr lang="nl-BE" sz="1400" b="0" err="1"/>
              <a:t>Inspectie van de werkplek </a:t>
            </a:r>
            <a:endParaRPr lang="nl-BE" sz="1400" b="0"/>
          </a:p>
          <a:p>
            <a:pPr marL="171450" indent="-171450">
              <a:buFont typeface="Arial" panose="020B0604020202020204" pitchFamily="34" charset="0"/>
              <a:buChar char="•"/>
            </a:pPr>
            <a:r>
              <a:rPr lang="nl-BE" sz="1400" b="0" err="1"/>
              <a:t>Organiseren van </a:t>
            </a:r>
            <a:r>
              <a:rPr lang="nl-BE" sz="1400" b="0"/>
              <a:t>toolbox-meetings</a:t>
            </a:r>
          </a:p>
          <a:p>
            <a:pPr marL="171450" indent="-171450">
              <a:buFont typeface="Arial" panose="020B0604020202020204" pitchFamily="34" charset="0"/>
              <a:buChar char="•"/>
            </a:pPr>
            <a:r>
              <a:rPr lang="nl-BE" sz="1400" b="0"/>
              <a:t>…</a:t>
            </a:r>
          </a:p>
        </p:txBody>
      </p:sp>
    </p:spTree>
    <p:extLst>
      <p:ext uri="{BB962C8B-B14F-4D97-AF65-F5344CB8AC3E}">
        <p14:creationId xmlns:p14="http://schemas.microsoft.com/office/powerpoint/2010/main" val="1154182673"/>
      </p:ext>
    </p:extLst>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defRPr/>
            </a:pPr>
            <a:fld id="{C5993242-DAD4-4299-978B-8F921AC05737}" type="slidenum">
              <a:rPr lang="nl-BE" smtClean="0"/>
              <a:t>20</a:t>
            </a:fld>
            <a:endParaRPr lang="nl-BE"/>
          </a:p>
        </p:txBody>
      </p:sp>
      <p:sp>
        <p:nvSpPr>
          <p:cNvPr id="3" name="Rectangle 4"/>
          <p:cNvSpPr>
            <a:spLocks noChangeArrowheads="1"/>
          </p:cNvSpPr>
          <p:nvPr/>
        </p:nvSpPr>
        <p:spPr bwMode="auto">
          <a:xfrm>
            <a:off x="205644" y="390479"/>
            <a:ext cx="4945713" cy="369332"/>
          </a:xfrm>
          <a:prstGeom prst="rect">
            <a:avLst/>
          </a:prstGeom>
          <a:noFill/>
          <a:ln w="9525">
            <a:noFill/>
            <a:miter lim="800000"/>
            <a:headEnd/>
            <a:tailEnd/>
          </a:ln>
          <a:effectLst/>
        </p:spPr>
        <p:txBody>
          <a:bodyPr wrap="none">
            <a:spAutoFit/>
          </a:bodyPr>
          <a:lstStyle/>
          <a:p>
            <a:pPr marL="1588" indent="-1588">
              <a:defRPr/>
            </a:pPr>
            <a:r>
              <a:rPr lang="nl-NL" sz="2000">
                <a:solidFill>
                  <a:schemeClr val="tx2"/>
                </a:solidFill>
                <a:latin typeface="+mj-lt"/>
                <a:ea typeface="+mj-ea"/>
                <a:cs typeface="+mj-cs"/>
              </a:rPr>
              <a:t>(LMRA) Laatste Minuut Risico Analyse</a:t>
            </a:r>
            <a:endParaRPr lang="en-GB" sz="2000">
              <a:solidFill>
                <a:schemeClr val="tx2"/>
              </a:solidFill>
              <a:latin typeface="+mj-lt"/>
              <a:ea typeface="+mj-ea"/>
              <a:cs typeface="+mj-cs"/>
            </a:endParaRPr>
          </a:p>
        </p:txBody>
      </p:sp>
      <p:sp>
        <p:nvSpPr>
          <p:cNvPr id="66565" name="Tekstvak 5"/>
          <p:cNvSpPr txBox="1">
            <a:spLocks noChangeArrowheads="1"/>
          </p:cNvSpPr>
          <p:nvPr/>
        </p:nvSpPr>
        <p:spPr bwMode="auto">
          <a:xfrm>
            <a:off x="798896" y="6022975"/>
            <a:ext cx="824330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charset="0"/>
                <a:cs typeface="Arial" charset="0"/>
              </a:defRPr>
            </a:lvl1pPr>
            <a:lvl2pPr marL="742950" indent="-285750">
              <a:defRPr sz="3200" b="1">
                <a:solidFill>
                  <a:schemeClr val="tx1"/>
                </a:solidFill>
                <a:latin typeface="Arial" charset="0"/>
                <a:cs typeface="Arial" charset="0"/>
              </a:defRPr>
            </a:lvl2pPr>
            <a:lvl3pPr marL="1143000" indent="-228600">
              <a:defRPr sz="3200" b="1">
                <a:solidFill>
                  <a:schemeClr val="tx1"/>
                </a:solidFill>
                <a:latin typeface="Arial" charset="0"/>
                <a:cs typeface="Arial" charset="0"/>
              </a:defRPr>
            </a:lvl3pPr>
            <a:lvl4pPr marL="1600200" indent="-228600">
              <a:defRPr sz="3200" b="1">
                <a:solidFill>
                  <a:schemeClr val="tx1"/>
                </a:solidFill>
                <a:latin typeface="Arial" charset="0"/>
                <a:cs typeface="Arial" charset="0"/>
              </a:defRPr>
            </a:lvl4pPr>
            <a:lvl5pPr marL="2057400" indent="-228600">
              <a:defRPr sz="3200" b="1">
                <a:solidFill>
                  <a:schemeClr val="tx1"/>
                </a:solidFill>
                <a:latin typeface="Arial" charset="0"/>
                <a:cs typeface="Arial" charset="0"/>
              </a:defRPr>
            </a:lvl5pPr>
            <a:lvl6pPr marL="2514600" indent="-228600" eaLnBrk="0" fontAlgn="base" hangingPunct="0">
              <a:lnSpc>
                <a:spcPct val="90000"/>
              </a:lnSpc>
              <a:spcBef>
                <a:spcPct val="20000"/>
              </a:spcBef>
              <a:spcAft>
                <a:spcPct val="0"/>
              </a:spcAft>
              <a:defRPr sz="3200" b="1">
                <a:solidFill>
                  <a:schemeClr val="tx1"/>
                </a:solidFill>
                <a:latin typeface="Arial" charset="0"/>
                <a:cs typeface="Arial" charset="0"/>
              </a:defRPr>
            </a:lvl6pPr>
            <a:lvl7pPr marL="2971800" indent="-228600" eaLnBrk="0" fontAlgn="base" hangingPunct="0">
              <a:lnSpc>
                <a:spcPct val="90000"/>
              </a:lnSpc>
              <a:spcBef>
                <a:spcPct val="20000"/>
              </a:spcBef>
              <a:spcAft>
                <a:spcPct val="0"/>
              </a:spcAft>
              <a:defRPr sz="3200" b="1">
                <a:solidFill>
                  <a:schemeClr val="tx1"/>
                </a:solidFill>
                <a:latin typeface="Arial" charset="0"/>
                <a:cs typeface="Arial" charset="0"/>
              </a:defRPr>
            </a:lvl7pPr>
            <a:lvl8pPr marL="3429000" indent="-228600" eaLnBrk="0" fontAlgn="base" hangingPunct="0">
              <a:lnSpc>
                <a:spcPct val="90000"/>
              </a:lnSpc>
              <a:spcBef>
                <a:spcPct val="20000"/>
              </a:spcBef>
              <a:spcAft>
                <a:spcPct val="0"/>
              </a:spcAft>
              <a:defRPr sz="3200" b="1">
                <a:solidFill>
                  <a:schemeClr val="tx1"/>
                </a:solidFill>
                <a:latin typeface="Arial" charset="0"/>
                <a:cs typeface="Arial" charset="0"/>
              </a:defRPr>
            </a:lvl8pPr>
            <a:lvl9pPr marL="3886200" indent="-228600" eaLnBrk="0" fontAlgn="base" hangingPunct="0">
              <a:lnSpc>
                <a:spcPct val="90000"/>
              </a:lnSpc>
              <a:spcBef>
                <a:spcPct val="20000"/>
              </a:spcBef>
              <a:spcAft>
                <a:spcPct val="0"/>
              </a:spcAft>
              <a:defRPr sz="3200" b="1">
                <a:solidFill>
                  <a:schemeClr val="tx1"/>
                </a:solidFill>
                <a:latin typeface="Arial" charset="0"/>
                <a:cs typeface="Arial" charset="0"/>
              </a:defRPr>
            </a:lvl9pPr>
          </a:lstStyle>
          <a:p>
            <a:r>
              <a:rPr lang="en-US" altLang="nl-BE" sz="1400" err="1"/>
              <a:t>Vóór</a:t>
            </a:r>
            <a:r>
              <a:rPr lang="en-US" altLang="nl-BE" sz="1400"/>
              <a:t> de </a:t>
            </a:r>
            <a:r>
              <a:rPr lang="en-US" altLang="nl-BE" sz="1400" err="1"/>
              <a:t>werkzaamheden</a:t>
            </a:r>
            <a:r>
              <a:rPr lang="en-US" altLang="nl-BE" sz="1400"/>
              <a:t> </a:t>
            </a:r>
            <a:r>
              <a:rPr lang="en-US" altLang="nl-BE" sz="1400" err="1"/>
              <a:t>moet</a:t>
            </a:r>
            <a:r>
              <a:rPr lang="en-US" altLang="nl-BE" sz="1400"/>
              <a:t> </a:t>
            </a:r>
            <a:r>
              <a:rPr lang="en-US" altLang="nl-BE" sz="1400" err="1"/>
              <a:t>een</a:t>
            </a:r>
            <a:r>
              <a:rPr lang="en-US" altLang="nl-BE" sz="1400"/>
              <a:t> </a:t>
            </a:r>
            <a:r>
              <a:rPr lang="en-US" altLang="nl-BE" sz="1400" err="1"/>
              <a:t>risicoanalyse</a:t>
            </a:r>
            <a:r>
              <a:rPr lang="en-US" altLang="nl-BE" sz="1400"/>
              <a:t> op het </a:t>
            </a:r>
            <a:r>
              <a:rPr lang="en-US" altLang="nl-BE" sz="1400" err="1"/>
              <a:t>laatste</a:t>
            </a:r>
            <a:r>
              <a:rPr lang="en-US" altLang="nl-BE" sz="1400"/>
              <a:t> moment </a:t>
            </a:r>
            <a:r>
              <a:rPr lang="en-US" altLang="nl-BE" sz="1400" err="1"/>
              <a:t>worden</a:t>
            </a:r>
            <a:r>
              <a:rPr lang="en-US" altLang="nl-BE" sz="1400"/>
              <a:t> </a:t>
            </a:r>
            <a:r>
              <a:rPr lang="en-US" altLang="nl-BE" sz="1400" err="1"/>
              <a:t>uitgevoerd</a:t>
            </a:r>
            <a:r>
              <a:rPr lang="en-US" altLang="nl-BE" sz="1400"/>
              <a:t> </a:t>
            </a:r>
            <a:endParaRPr lang="nl-NL" altLang="nl-BE" sz="1400"/>
          </a:p>
        </p:txBody>
      </p:sp>
      <p:pic>
        <p:nvPicPr>
          <p:cNvPr id="5" name="Afbeelding 4">
            <a:extLst>
              <a:ext uri="{FF2B5EF4-FFF2-40B4-BE49-F238E27FC236}">
                <a16:creationId xmlns:a16="http://schemas.microsoft.com/office/drawing/2014/main" id="{DF314A8B-7372-8AE4-EFF7-79ED184450CF}"/>
              </a:ext>
            </a:extLst>
          </p:cNvPr>
          <p:cNvPicPr>
            <a:picLocks noChangeAspect="1"/>
          </p:cNvPicPr>
          <p:nvPr/>
        </p:nvPicPr>
        <p:blipFill>
          <a:blip r:embed="rId3"/>
          <a:stretch>
            <a:fillRect/>
          </a:stretch>
        </p:blipFill>
        <p:spPr>
          <a:xfrm>
            <a:off x="1038011" y="1271286"/>
            <a:ext cx="3067478" cy="4315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a:extLst>
              <a:ext uri="{FF2B5EF4-FFF2-40B4-BE49-F238E27FC236}">
                <a16:creationId xmlns:a16="http://schemas.microsoft.com/office/drawing/2014/main" id="{608F8C1E-7486-F6ED-4A1F-BE8BEA9FCC09}"/>
              </a:ext>
            </a:extLst>
          </p:cNvPr>
          <p:cNvPicPr>
            <a:picLocks noChangeAspect="1"/>
          </p:cNvPicPr>
          <p:nvPr/>
        </p:nvPicPr>
        <p:blipFill>
          <a:blip r:embed="rId4"/>
          <a:stretch>
            <a:fillRect/>
          </a:stretch>
        </p:blipFill>
        <p:spPr>
          <a:xfrm>
            <a:off x="4920547" y="1271285"/>
            <a:ext cx="3067478" cy="4315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6194089"/>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1">
            <a:extLst>
              <a:ext uri="{FF2B5EF4-FFF2-40B4-BE49-F238E27FC236}">
                <a16:creationId xmlns:a16="http://schemas.microsoft.com/office/drawing/2014/main" id="{B972F578-7E8D-42D9-935D-BA3130A86A42}"/>
              </a:ext>
            </a:extLst>
          </p:cNvPr>
          <p:cNvSpPr>
            <a:spLocks noGrp="1"/>
          </p:cNvSpPr>
          <p:nvPr>
            <p:ph type="sldNum" sz="quarter" idx="10"/>
          </p:nvPr>
        </p:nvSpPr>
        <p:spPr/>
        <p:txBody>
          <a:bodyPr/>
          <a:lstStyle/>
          <a:p>
            <a:fld id="{B7404745-FFDF-438B-83E6-B23FA5A4CC48}" type="slidenum">
              <a:rPr lang="nl-BE" altLang="nl-BE"/>
              <a:pPr/>
              <a:t>21</a:t>
            </a:fld>
            <a:endParaRPr lang="nl-BE" altLang="nl-BE"/>
          </a:p>
        </p:txBody>
      </p:sp>
      <p:sp>
        <p:nvSpPr>
          <p:cNvPr id="20484" name="Rectangle 4">
            <a:extLst>
              <a:ext uri="{FF2B5EF4-FFF2-40B4-BE49-F238E27FC236}">
                <a16:creationId xmlns:a16="http://schemas.microsoft.com/office/drawing/2014/main" id="{AA6A072A-BC10-44DE-AF86-0BC32FCA5C86}"/>
              </a:ext>
            </a:extLst>
          </p:cNvPr>
          <p:cNvSpPr>
            <a:spLocks noChangeArrowheads="1"/>
          </p:cNvSpPr>
          <p:nvPr/>
        </p:nvSpPr>
        <p:spPr bwMode="auto">
          <a:xfrm>
            <a:off x="263525" y="371475"/>
            <a:ext cx="605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0"/>
              </a:spcBef>
            </a:pPr>
            <a:r>
              <a:rPr lang="nl-NL" altLang="nl-BE" sz="2400" b="0">
                <a:solidFill>
                  <a:srgbClr val="3399FF"/>
                </a:solidFill>
                <a:effectLst>
                  <a:outerShdw blurRad="38100" dist="38100" dir="2700000" algn="tl">
                    <a:srgbClr val="C0C0C0"/>
                  </a:outerShdw>
                </a:effectLst>
                <a:latin typeface="+mn-lt"/>
              </a:rPr>
              <a:t>Werken in besloten ruimtes: </a:t>
            </a:r>
            <a:endParaRPr lang="en-GB" altLang="nl-BE" sz="2400" b="0">
              <a:solidFill>
                <a:srgbClr val="3399FF"/>
              </a:solidFill>
              <a:effectLst>
                <a:outerShdw blurRad="38100" dist="38100" dir="2700000" algn="tl">
                  <a:srgbClr val="C0C0C0"/>
                </a:outerShdw>
              </a:effectLst>
              <a:latin typeface="+mn-lt"/>
            </a:endParaRPr>
          </a:p>
        </p:txBody>
      </p:sp>
      <p:sp>
        <p:nvSpPr>
          <p:cNvPr id="20494" name="Text Box 14">
            <a:extLst>
              <a:ext uri="{FF2B5EF4-FFF2-40B4-BE49-F238E27FC236}">
                <a16:creationId xmlns:a16="http://schemas.microsoft.com/office/drawing/2014/main" id="{C7990845-6AF4-4827-9C4A-744A86DA70F6}"/>
              </a:ext>
            </a:extLst>
          </p:cNvPr>
          <p:cNvSpPr txBox="1">
            <a:spLocks noChangeArrowheads="1"/>
          </p:cNvSpPr>
          <p:nvPr/>
        </p:nvSpPr>
        <p:spPr bwMode="auto">
          <a:xfrm>
            <a:off x="263525" y="1566863"/>
            <a:ext cx="5070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latin typeface="Arial Black" panose="020B0A04020102020204" pitchFamily="34" charset="0"/>
              </a:rPr>
              <a:t>Altijd een </a:t>
            </a:r>
            <a:r>
              <a:rPr lang="nl-NL" altLang="nl-BE" sz="2000">
                <a:solidFill>
                  <a:srgbClr val="FF0000"/>
                </a:solidFill>
                <a:latin typeface="Arial Black" panose="020B0A04020102020204" pitchFamily="34" charset="0"/>
              </a:rPr>
              <a:t>werkvergunning</a:t>
            </a:r>
            <a:r>
              <a:rPr lang="nl-NL" altLang="nl-BE" sz="2000">
                <a:latin typeface="Arial Black" panose="020B0A04020102020204" pitchFamily="34" charset="0"/>
              </a:rPr>
              <a:t> en een  </a:t>
            </a:r>
            <a:r>
              <a:rPr lang="nl-NL" altLang="nl-BE" sz="2000">
                <a:solidFill>
                  <a:srgbClr val="FF0000"/>
                </a:solidFill>
                <a:latin typeface="Arial Black" panose="020B0A04020102020204" pitchFamily="34" charset="0"/>
              </a:rPr>
              <a:t>betredingsfiche </a:t>
            </a:r>
            <a:r>
              <a:rPr lang="nl-NL" altLang="nl-BE" sz="2000">
                <a:latin typeface="Arial Black" panose="020B0A04020102020204" pitchFamily="34" charset="0"/>
              </a:rPr>
              <a:t>alvorens de besloten ruimte binnen te gaan!</a:t>
            </a:r>
            <a:endParaRPr lang="en-GB" altLang="nl-BE" sz="2000">
              <a:latin typeface="Arial Black" panose="020B0A04020102020204" pitchFamily="34" charset="0"/>
            </a:endParaRPr>
          </a:p>
        </p:txBody>
      </p:sp>
      <p:sp>
        <p:nvSpPr>
          <p:cNvPr id="20495" name="Text Box 15">
            <a:extLst>
              <a:ext uri="{FF2B5EF4-FFF2-40B4-BE49-F238E27FC236}">
                <a16:creationId xmlns:a16="http://schemas.microsoft.com/office/drawing/2014/main" id="{F6891F88-E5E6-466E-813A-E1B1D2F86A69}"/>
              </a:ext>
            </a:extLst>
          </p:cNvPr>
          <p:cNvSpPr txBox="1">
            <a:spLocks noChangeArrowheads="1"/>
          </p:cNvSpPr>
          <p:nvPr/>
        </p:nvSpPr>
        <p:spPr bwMode="auto">
          <a:xfrm>
            <a:off x="263526" y="2835275"/>
            <a:ext cx="5300934" cy="29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00000"/>
              </a:lnSpc>
              <a:spcBef>
                <a:spcPct val="50000"/>
              </a:spcBef>
            </a:pPr>
            <a:r>
              <a:rPr lang="nl-NL" altLang="nl-BE" sz="1600"/>
              <a:t>Een gasanalist voert de vrijgave metingen uit </a:t>
            </a:r>
          </a:p>
          <a:p>
            <a:pPr eaLnBrk="1" hangingPunct="1">
              <a:lnSpc>
                <a:spcPct val="100000"/>
              </a:lnSpc>
              <a:spcBef>
                <a:spcPct val="50000"/>
              </a:spcBef>
            </a:pPr>
            <a:r>
              <a:rPr lang="nl-NL" altLang="nl-BE" sz="1600"/>
              <a:t>SO², % zuurstof, % LEL, …</a:t>
            </a:r>
          </a:p>
          <a:p>
            <a:pPr eaLnBrk="1" hangingPunct="1">
              <a:lnSpc>
                <a:spcPct val="100000"/>
              </a:lnSpc>
              <a:spcBef>
                <a:spcPct val="50000"/>
              </a:spcBef>
            </a:pPr>
            <a:r>
              <a:rPr lang="nl-NL" altLang="nl-BE" sz="1600"/>
              <a:t>En de mangatwacht geeft de toelating om een besloten ruimte te betreden.</a:t>
            </a:r>
          </a:p>
          <a:p>
            <a:pPr eaLnBrk="1" hangingPunct="1">
              <a:lnSpc>
                <a:spcPct val="100000"/>
              </a:lnSpc>
              <a:spcBef>
                <a:spcPct val="50000"/>
              </a:spcBef>
            </a:pPr>
            <a:endParaRPr lang="nl-NL" altLang="nl-BE" sz="1600"/>
          </a:p>
          <a:p>
            <a:pPr eaLnBrk="1" hangingPunct="1">
              <a:lnSpc>
                <a:spcPct val="100000"/>
              </a:lnSpc>
              <a:spcBef>
                <a:spcPct val="50000"/>
              </a:spcBef>
            </a:pPr>
            <a:r>
              <a:rPr lang="nl-NL" altLang="nl-BE" sz="1600"/>
              <a:t>Steeds veiligheidsharnas in begrensde/besloten ruimte dragen om evacuatie te vergemakkelijken.</a:t>
            </a:r>
          </a:p>
          <a:p>
            <a:pPr eaLnBrk="1" hangingPunct="1">
              <a:lnSpc>
                <a:spcPct val="100000"/>
              </a:lnSpc>
              <a:spcBef>
                <a:spcPct val="50000"/>
              </a:spcBef>
            </a:pPr>
            <a:endParaRPr lang="nl-NL" altLang="nl-BE" sz="1600"/>
          </a:p>
          <a:p>
            <a:pPr eaLnBrk="1" hangingPunct="1">
              <a:lnSpc>
                <a:spcPct val="100000"/>
              </a:lnSpc>
              <a:spcBef>
                <a:spcPct val="50000"/>
              </a:spcBef>
            </a:pPr>
            <a:endParaRPr lang="en-GB" altLang="nl-BE" sz="1000"/>
          </a:p>
        </p:txBody>
      </p:sp>
      <p:pic>
        <p:nvPicPr>
          <p:cNvPr id="131074" name="Picture 2">
            <a:extLst>
              <a:ext uri="{FF2B5EF4-FFF2-40B4-BE49-F238E27FC236}">
                <a16:creationId xmlns:a16="http://schemas.microsoft.com/office/drawing/2014/main" id="{AA6B0738-D29A-4EA0-BA9F-C90C943CB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1914293"/>
            <a:ext cx="32004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5" name="Picture 3">
            <a:extLst>
              <a:ext uri="{FF2B5EF4-FFF2-40B4-BE49-F238E27FC236}">
                <a16:creationId xmlns:a16="http://schemas.microsoft.com/office/drawing/2014/main" id="{ABC79508-09EA-436E-9301-8FDA513AC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776" y="5149056"/>
            <a:ext cx="2089150" cy="1476375"/>
          </a:xfrm>
          <a:prstGeom prst="rect">
            <a:avLst/>
          </a:prstGeom>
          <a:noFill/>
          <a:extLst>
            <a:ext uri="{909E8E84-426E-40DD-AFC4-6F175D3DCCD1}">
              <a14:hiddenFill xmlns:a14="http://schemas.microsoft.com/office/drawing/2010/main">
                <a:solidFill>
                  <a:srgbClr val="FFFFFF"/>
                </a:solidFill>
              </a14:hiddenFill>
            </a:ext>
          </a:extLst>
        </p:spPr>
      </p:pic>
      <p:sp>
        <p:nvSpPr>
          <p:cNvPr id="131080" name="Text Box 8">
            <a:extLst>
              <a:ext uri="{FF2B5EF4-FFF2-40B4-BE49-F238E27FC236}">
                <a16:creationId xmlns:a16="http://schemas.microsoft.com/office/drawing/2014/main" id="{E11503A4-5D65-4A89-B18D-0731CD08B4A2}"/>
              </a:ext>
            </a:extLst>
          </p:cNvPr>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0000"/>
              </a:lnSpc>
              <a:spcBef>
                <a:spcPct val="50000"/>
              </a:spcBef>
            </a:pPr>
            <a:r>
              <a:rPr lang="nl-NL" altLang="nl-BE" sz="1000"/>
              <a:t>Nyrstar Balen</a:t>
            </a:r>
            <a:r>
              <a:rPr lang="nl-NL" altLang="nl-BE" sz="1000" b="0"/>
              <a:t> </a:t>
            </a:r>
            <a:endParaRPr lang="en-GB" altLang="nl-BE" sz="1000" b="0"/>
          </a:p>
        </p:txBody>
      </p:sp>
      <p:pic>
        <p:nvPicPr>
          <p:cNvPr id="2" name="Picture 541305973" descr="Icon&#10;&#10;Description automatically generated">
            <a:extLst>
              <a:ext uri="{FF2B5EF4-FFF2-40B4-BE49-F238E27FC236}">
                <a16:creationId xmlns:a16="http://schemas.microsoft.com/office/drawing/2014/main" id="{60F5C6DA-2620-A0AC-C01A-52B1275BC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852" y="346307"/>
            <a:ext cx="1434623" cy="165394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AD4A7E1-10FB-4F93-96DA-46959B4BF23B}"/>
              </a:ext>
            </a:extLst>
          </p:cNvPr>
          <p:cNvPicPr>
            <a:picLocks noChangeAspect="1"/>
          </p:cNvPicPr>
          <p:nvPr/>
        </p:nvPicPr>
        <p:blipFill>
          <a:blip r:embed="rId3"/>
          <a:stretch>
            <a:fillRect/>
          </a:stretch>
        </p:blipFill>
        <p:spPr>
          <a:xfrm>
            <a:off x="3223586" y="930891"/>
            <a:ext cx="2696827" cy="1908175"/>
          </a:xfrm>
          <a:prstGeom prst="rect">
            <a:avLst/>
          </a:prstGeom>
        </p:spPr>
      </p:pic>
      <p:sp>
        <p:nvSpPr>
          <p:cNvPr id="13" name="Tijdelijke aanduiding voor dianummer 1"/>
          <p:cNvSpPr>
            <a:spLocks noGrp="1"/>
          </p:cNvSpPr>
          <p:nvPr>
            <p:ph type="sldNum" sz="quarter" idx="10"/>
          </p:nvPr>
        </p:nvSpPr>
        <p:spPr/>
        <p:txBody>
          <a:bodyPr/>
          <a:lstStyle/>
          <a:p>
            <a:pPr>
              <a:defRPr/>
            </a:pPr>
            <a:fld id="{62E4D060-0956-4354-AFD9-A0A0BEED0463}" type="slidenum">
              <a:rPr lang="nl-BE"/>
              <a:t>22</a:t>
            </a:fld>
            <a:endParaRPr lang="nl-BE"/>
          </a:p>
        </p:txBody>
      </p:sp>
      <p:pic>
        <p:nvPicPr>
          <p:cNvPr id="69635"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84" y="839787"/>
            <a:ext cx="1766954" cy="175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1029"/>
          <p:cNvSpPr txBox="1">
            <a:spLocks noChangeArrowheads="1"/>
          </p:cNvSpPr>
          <p:nvPr/>
        </p:nvSpPr>
        <p:spPr bwMode="auto">
          <a:xfrm>
            <a:off x="171450" y="333375"/>
            <a:ext cx="8096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err="1">
                <a:solidFill>
                  <a:schemeClr val="tx2"/>
                </a:solidFill>
                <a:latin typeface="+mj-lt"/>
                <a:ea typeface="+mj-ea"/>
                <a:cs typeface="+mj-cs"/>
              </a:rPr>
              <a:t>Lockout</a:t>
            </a:r>
            <a:r>
              <a:rPr lang="nl-NL" altLang="nl-BE" sz="2000">
                <a:solidFill>
                  <a:schemeClr val="tx2"/>
                </a:solidFill>
                <a:latin typeface="+mj-lt"/>
                <a:ea typeface="+mj-ea"/>
                <a:cs typeface="+mj-cs"/>
              </a:rPr>
              <a:t>/</a:t>
            </a:r>
            <a:r>
              <a:rPr lang="nl-NL" altLang="nl-BE" sz="2000" err="1">
                <a:solidFill>
                  <a:schemeClr val="tx2"/>
                </a:solidFill>
                <a:latin typeface="+mj-lt"/>
                <a:ea typeface="+mj-ea"/>
                <a:cs typeface="+mj-cs"/>
              </a:rPr>
              <a:t>tagout</a:t>
            </a:r>
            <a:r>
              <a:rPr lang="nl-NL" altLang="nl-BE" sz="2000">
                <a:solidFill>
                  <a:schemeClr val="tx2"/>
                </a:solidFill>
                <a:latin typeface="+mj-lt"/>
                <a:ea typeface="+mj-ea"/>
                <a:cs typeface="+mj-cs"/>
              </a:rPr>
              <a:t>-procedure (LOTO)</a:t>
            </a:r>
            <a:endParaRPr lang="en-GB" altLang="nl-BE" sz="2000">
              <a:solidFill>
                <a:schemeClr val="tx2"/>
              </a:solidFill>
              <a:latin typeface="+mj-lt"/>
              <a:ea typeface="+mj-ea"/>
              <a:cs typeface="+mj-cs"/>
            </a:endParaRPr>
          </a:p>
        </p:txBody>
      </p:sp>
      <p:pic>
        <p:nvPicPr>
          <p:cNvPr id="69637" name="Picture 17" descr="TUwtMDAwMDMuanBn_hsf_f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319" y="2839066"/>
            <a:ext cx="835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8" descr="TUwtMDAwMDEuanBn_pdm_f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969" y="2839066"/>
            <a:ext cx="84613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9" descr="TUwtMDAwMDIuanBn_pdm_f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1" y="2810491"/>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Text Box 20"/>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solidFill>
                  <a:srgbClr val="000000"/>
                </a:solidFill>
              </a:rPr>
              <a:t>Nyrstar Balen </a:t>
            </a:r>
            <a:endParaRPr lang="en-GB" altLang="nl-BE" sz="1000" b="0">
              <a:solidFill>
                <a:srgbClr val="000000"/>
              </a:solidFill>
            </a:endParaRPr>
          </a:p>
        </p:txBody>
      </p:sp>
      <p:pic>
        <p:nvPicPr>
          <p:cNvPr id="69642" name="Afbeelding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32092">
            <a:off x="2067560" y="1902261"/>
            <a:ext cx="401956" cy="69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Afbeelding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41156" y="2343447"/>
            <a:ext cx="1446388" cy="14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Tekstvak 14"/>
          <p:cNvSpPr txBox="1">
            <a:spLocks noChangeArrowheads="1"/>
          </p:cNvSpPr>
          <p:nvPr/>
        </p:nvSpPr>
        <p:spPr bwMode="auto">
          <a:xfrm>
            <a:off x="5257800" y="3770671"/>
            <a:ext cx="3213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cs typeface="Arial" charset="0"/>
              </a:defRPr>
            </a:lvl1pPr>
            <a:lvl2pPr marL="742950" indent="-285750">
              <a:defRPr sz="3200" b="1">
                <a:solidFill>
                  <a:schemeClr val="tx1"/>
                </a:solidFill>
                <a:latin typeface="Arial" charset="0"/>
                <a:cs typeface="Arial" charset="0"/>
              </a:defRPr>
            </a:lvl2pPr>
            <a:lvl3pPr marL="1143000" indent="-228600">
              <a:defRPr sz="3200" b="1">
                <a:solidFill>
                  <a:schemeClr val="tx1"/>
                </a:solidFill>
                <a:latin typeface="Arial" charset="0"/>
                <a:cs typeface="Arial" charset="0"/>
              </a:defRPr>
            </a:lvl3pPr>
            <a:lvl4pPr marL="1600200" indent="-228600">
              <a:defRPr sz="3200" b="1">
                <a:solidFill>
                  <a:schemeClr val="tx1"/>
                </a:solidFill>
                <a:latin typeface="Arial" charset="0"/>
                <a:cs typeface="Arial" charset="0"/>
              </a:defRPr>
            </a:lvl4pPr>
            <a:lvl5pPr marL="2057400" indent="-228600">
              <a:defRPr sz="3200" b="1">
                <a:solidFill>
                  <a:schemeClr val="tx1"/>
                </a:solidFill>
                <a:latin typeface="Arial" charset="0"/>
                <a:cs typeface="Arial" charset="0"/>
              </a:defRPr>
            </a:lvl5pPr>
            <a:lvl6pPr marL="2514600" indent="-228600" eaLnBrk="0" fontAlgn="base" hangingPunct="0">
              <a:lnSpc>
                <a:spcPct val="90000"/>
              </a:lnSpc>
              <a:spcBef>
                <a:spcPct val="20000"/>
              </a:spcBef>
              <a:spcAft>
                <a:spcPct val="0"/>
              </a:spcAft>
              <a:defRPr sz="3200" b="1">
                <a:solidFill>
                  <a:schemeClr val="tx1"/>
                </a:solidFill>
                <a:latin typeface="Arial" charset="0"/>
                <a:cs typeface="Arial" charset="0"/>
              </a:defRPr>
            </a:lvl6pPr>
            <a:lvl7pPr marL="2971800" indent="-228600" eaLnBrk="0" fontAlgn="base" hangingPunct="0">
              <a:lnSpc>
                <a:spcPct val="90000"/>
              </a:lnSpc>
              <a:spcBef>
                <a:spcPct val="20000"/>
              </a:spcBef>
              <a:spcAft>
                <a:spcPct val="0"/>
              </a:spcAft>
              <a:defRPr sz="3200" b="1">
                <a:solidFill>
                  <a:schemeClr val="tx1"/>
                </a:solidFill>
                <a:latin typeface="Arial" charset="0"/>
                <a:cs typeface="Arial" charset="0"/>
              </a:defRPr>
            </a:lvl7pPr>
            <a:lvl8pPr marL="3429000" indent="-228600" eaLnBrk="0" fontAlgn="base" hangingPunct="0">
              <a:lnSpc>
                <a:spcPct val="90000"/>
              </a:lnSpc>
              <a:spcBef>
                <a:spcPct val="20000"/>
              </a:spcBef>
              <a:spcAft>
                <a:spcPct val="0"/>
              </a:spcAft>
              <a:defRPr sz="3200" b="1">
                <a:solidFill>
                  <a:schemeClr val="tx1"/>
                </a:solidFill>
                <a:latin typeface="Arial" charset="0"/>
                <a:cs typeface="Arial" charset="0"/>
              </a:defRPr>
            </a:lvl8pPr>
            <a:lvl9pPr marL="3886200" indent="-228600" eaLnBrk="0" fontAlgn="base" hangingPunct="0">
              <a:lnSpc>
                <a:spcPct val="90000"/>
              </a:lnSpc>
              <a:spcBef>
                <a:spcPct val="20000"/>
              </a:spcBef>
              <a:spcAft>
                <a:spcPct val="0"/>
              </a:spcAft>
              <a:defRPr sz="3200" b="1">
                <a:solidFill>
                  <a:schemeClr val="tx1"/>
                </a:solidFill>
                <a:latin typeface="Arial" charset="0"/>
                <a:cs typeface="Arial" charset="0"/>
              </a:defRPr>
            </a:lvl9pPr>
          </a:lstStyle>
          <a:p>
            <a:r>
              <a:rPr lang="nl-BE" altLang="nl-BE"/>
              <a:t>Aannemersslot</a:t>
            </a:r>
          </a:p>
        </p:txBody>
      </p:sp>
      <p:sp>
        <p:nvSpPr>
          <p:cNvPr id="69645" name="Tekstvak 15"/>
          <p:cNvSpPr txBox="1">
            <a:spLocks noChangeArrowheads="1"/>
          </p:cNvSpPr>
          <p:nvPr/>
        </p:nvSpPr>
        <p:spPr bwMode="auto">
          <a:xfrm>
            <a:off x="438150" y="3770670"/>
            <a:ext cx="2917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cs typeface="Arial" charset="0"/>
              </a:defRPr>
            </a:lvl1pPr>
            <a:lvl2pPr marL="742950" indent="-285750">
              <a:defRPr sz="3200" b="1">
                <a:solidFill>
                  <a:schemeClr val="tx1"/>
                </a:solidFill>
                <a:latin typeface="Arial" charset="0"/>
                <a:cs typeface="Arial" charset="0"/>
              </a:defRPr>
            </a:lvl2pPr>
            <a:lvl3pPr marL="1143000" indent="-228600">
              <a:defRPr sz="3200" b="1">
                <a:solidFill>
                  <a:schemeClr val="tx1"/>
                </a:solidFill>
                <a:latin typeface="Arial" charset="0"/>
                <a:cs typeface="Arial" charset="0"/>
              </a:defRPr>
            </a:lvl3pPr>
            <a:lvl4pPr marL="1600200" indent="-228600">
              <a:defRPr sz="3200" b="1">
                <a:solidFill>
                  <a:schemeClr val="tx1"/>
                </a:solidFill>
                <a:latin typeface="Arial" charset="0"/>
                <a:cs typeface="Arial" charset="0"/>
              </a:defRPr>
            </a:lvl4pPr>
            <a:lvl5pPr marL="2057400" indent="-228600">
              <a:defRPr sz="3200" b="1">
                <a:solidFill>
                  <a:schemeClr val="tx1"/>
                </a:solidFill>
                <a:latin typeface="Arial" charset="0"/>
                <a:cs typeface="Arial" charset="0"/>
              </a:defRPr>
            </a:lvl5pPr>
            <a:lvl6pPr marL="2514600" indent="-228600" eaLnBrk="0" fontAlgn="base" hangingPunct="0">
              <a:lnSpc>
                <a:spcPct val="90000"/>
              </a:lnSpc>
              <a:spcBef>
                <a:spcPct val="20000"/>
              </a:spcBef>
              <a:spcAft>
                <a:spcPct val="0"/>
              </a:spcAft>
              <a:defRPr sz="3200" b="1">
                <a:solidFill>
                  <a:schemeClr val="tx1"/>
                </a:solidFill>
                <a:latin typeface="Arial" charset="0"/>
                <a:cs typeface="Arial" charset="0"/>
              </a:defRPr>
            </a:lvl6pPr>
            <a:lvl7pPr marL="2971800" indent="-228600" eaLnBrk="0" fontAlgn="base" hangingPunct="0">
              <a:lnSpc>
                <a:spcPct val="90000"/>
              </a:lnSpc>
              <a:spcBef>
                <a:spcPct val="20000"/>
              </a:spcBef>
              <a:spcAft>
                <a:spcPct val="0"/>
              </a:spcAft>
              <a:defRPr sz="3200" b="1">
                <a:solidFill>
                  <a:schemeClr val="tx1"/>
                </a:solidFill>
                <a:latin typeface="Arial" charset="0"/>
                <a:cs typeface="Arial" charset="0"/>
              </a:defRPr>
            </a:lvl7pPr>
            <a:lvl8pPr marL="3429000" indent="-228600" eaLnBrk="0" fontAlgn="base" hangingPunct="0">
              <a:lnSpc>
                <a:spcPct val="90000"/>
              </a:lnSpc>
              <a:spcBef>
                <a:spcPct val="20000"/>
              </a:spcBef>
              <a:spcAft>
                <a:spcPct val="0"/>
              </a:spcAft>
              <a:defRPr sz="3200" b="1">
                <a:solidFill>
                  <a:schemeClr val="tx1"/>
                </a:solidFill>
                <a:latin typeface="Arial" charset="0"/>
                <a:cs typeface="Arial" charset="0"/>
              </a:defRPr>
            </a:lvl8pPr>
            <a:lvl9pPr marL="3886200" indent="-228600" eaLnBrk="0" fontAlgn="base" hangingPunct="0">
              <a:lnSpc>
                <a:spcPct val="90000"/>
              </a:lnSpc>
              <a:spcBef>
                <a:spcPct val="20000"/>
              </a:spcBef>
              <a:spcAft>
                <a:spcPct val="0"/>
              </a:spcAft>
              <a:defRPr sz="3200" b="1">
                <a:solidFill>
                  <a:schemeClr val="tx1"/>
                </a:solidFill>
                <a:latin typeface="Arial" charset="0"/>
                <a:cs typeface="Arial" charset="0"/>
              </a:defRPr>
            </a:lvl9pPr>
          </a:lstStyle>
          <a:p>
            <a:r>
              <a:rPr lang="nl-BE" altLang="nl-BE"/>
              <a:t>Nyrstar Sloten</a:t>
            </a:r>
          </a:p>
        </p:txBody>
      </p:sp>
      <p:sp>
        <p:nvSpPr>
          <p:cNvPr id="15" name="TextBox 14">
            <a:extLst>
              <a:ext uri="{FF2B5EF4-FFF2-40B4-BE49-F238E27FC236}">
                <a16:creationId xmlns:a16="http://schemas.microsoft.com/office/drawing/2014/main" id="{E0B1D095-C5EF-D044-A482-768715456840}"/>
              </a:ext>
            </a:extLst>
          </p:cNvPr>
          <p:cNvSpPr txBox="1"/>
          <p:nvPr/>
        </p:nvSpPr>
        <p:spPr>
          <a:xfrm>
            <a:off x="602932" y="4448854"/>
            <a:ext cx="8579408" cy="2332946"/>
          </a:xfrm>
          <a:prstGeom prst="rect">
            <a:avLst/>
          </a:prstGeom>
          <a:noFill/>
        </p:spPr>
        <p:txBody>
          <a:bodyPr wrap="square" rtlCol="0">
            <a:spAutoFit/>
          </a:bodyPr>
          <a:lstStyle/>
          <a:p>
            <a:pPr eaLnBrk="1" hangingPunct="1">
              <a:spcBef>
                <a:spcPct val="0"/>
              </a:spcBef>
              <a:defRPr/>
            </a:pPr>
            <a:r>
              <a:rPr lang="nl-NL" altLang="nl-BE" sz="1400" b="0"/>
              <a:t>Iedere werknemer:</a:t>
            </a:r>
          </a:p>
          <a:p>
            <a:pPr marL="769993" lvl="1" indent="-296151">
              <a:lnSpc>
                <a:spcPct val="120000"/>
              </a:lnSpc>
              <a:spcBef>
                <a:spcPts val="0"/>
              </a:spcBef>
              <a:spcAft>
                <a:spcPts val="0"/>
              </a:spcAft>
              <a:buClr>
                <a:schemeClr val="tx2"/>
              </a:buClr>
              <a:buSzPct val="110000"/>
              <a:buFont typeface="Arial" pitchFamily="34" charset="0"/>
              <a:buChar char="•"/>
              <a:defRPr/>
            </a:pPr>
            <a:r>
              <a:rPr lang="nl-NL" sz="1400" b="0"/>
              <a:t>Hangt zijn persoonlijk veiligheidsslot (met vermelding van bedrijfsnaam, naam van de werknemer) aan de daarvoor bestemde </a:t>
            </a:r>
            <a:r>
              <a:rPr lang="nl-NL" sz="1400" b="0" err="1"/>
              <a:t>lockbox</a:t>
            </a:r>
            <a:r>
              <a:rPr lang="nl-NL" sz="1400" b="0"/>
              <a:t> aan het loket van de werkvergunningen.</a:t>
            </a:r>
          </a:p>
          <a:p>
            <a:pPr marL="769993" lvl="1" indent="-296151">
              <a:lnSpc>
                <a:spcPct val="120000"/>
              </a:lnSpc>
              <a:spcBef>
                <a:spcPts val="0"/>
              </a:spcBef>
              <a:spcAft>
                <a:spcPts val="0"/>
              </a:spcAft>
              <a:buClr>
                <a:schemeClr val="tx2"/>
              </a:buClr>
              <a:buSzPct val="110000"/>
              <a:buFont typeface="Arial" pitchFamily="34" charset="0"/>
              <a:buChar char="•"/>
              <a:defRPr/>
            </a:pPr>
            <a:r>
              <a:rPr lang="nl-NL" sz="1400" b="0"/>
              <a:t>Is verantwoordelijk voor het verzorgen van zijn persoonlijke sleutel. </a:t>
            </a:r>
          </a:p>
          <a:p>
            <a:pPr marL="769993" lvl="1" indent="-296151">
              <a:lnSpc>
                <a:spcPct val="120000"/>
              </a:lnSpc>
              <a:spcBef>
                <a:spcPts val="0"/>
              </a:spcBef>
              <a:spcAft>
                <a:spcPts val="0"/>
              </a:spcAft>
              <a:buClr>
                <a:schemeClr val="tx2"/>
              </a:buClr>
              <a:buSzPct val="110000"/>
              <a:buFont typeface="Arial" pitchFamily="34" charset="0"/>
              <a:buChar char="•"/>
              <a:defRPr/>
            </a:pPr>
            <a:r>
              <a:rPr lang="nl-NL" sz="1400" b="0"/>
              <a:t>Aan het einde van de dienst/opdracht haalt de werknemer zijn persoonlijke slot uit de </a:t>
            </a:r>
            <a:r>
              <a:rPr lang="nl-NL" sz="1400" b="0" err="1"/>
              <a:t>lockbox</a:t>
            </a:r>
            <a:r>
              <a:rPr lang="nl-NL" sz="1400" b="0"/>
              <a:t>.</a:t>
            </a:r>
          </a:p>
          <a:p>
            <a:pPr eaLnBrk="1" hangingPunct="1">
              <a:spcBef>
                <a:spcPct val="0"/>
              </a:spcBef>
              <a:defRPr/>
            </a:pPr>
            <a:r>
              <a:rPr lang="nl-NL" altLang="nl-BE" sz="1400" b="0"/>
              <a:t>Nyrstar werknemers plaatsen een </a:t>
            </a:r>
            <a:r>
              <a:rPr lang="nl-NL" altLang="nl-BE" sz="1400">
                <a:solidFill>
                  <a:srgbClr val="FF0000"/>
                </a:solidFill>
              </a:rPr>
              <a:t>rood</a:t>
            </a:r>
            <a:r>
              <a:rPr lang="nl-NL" altLang="nl-BE" sz="1400" b="0"/>
              <a:t> slot op de Lock Box.</a:t>
            </a:r>
          </a:p>
          <a:p>
            <a:pPr eaLnBrk="1" hangingPunct="1">
              <a:spcBef>
                <a:spcPct val="0"/>
              </a:spcBef>
              <a:defRPr/>
            </a:pPr>
            <a:r>
              <a:rPr lang="nl-NL" altLang="nl-BE" sz="1400"/>
              <a:t>Extern personeel en aannemers moeten </a:t>
            </a:r>
            <a:r>
              <a:rPr lang="nl-NL" altLang="nl-BE" sz="1400">
                <a:solidFill>
                  <a:srgbClr val="3399FF"/>
                </a:solidFill>
              </a:rPr>
              <a:t>blauwe</a:t>
            </a:r>
            <a:r>
              <a:rPr lang="nl-NL" altLang="nl-BE" sz="1400"/>
              <a:t> sloten gebruiken. </a:t>
            </a:r>
          </a:p>
          <a:p>
            <a:pPr eaLnBrk="1" hangingPunct="1">
              <a:spcBef>
                <a:spcPct val="0"/>
              </a:spcBef>
              <a:defRPr/>
            </a:pPr>
            <a:r>
              <a:rPr lang="nl-NL" altLang="nl-BE" sz="1400" b="0"/>
              <a:t>Het verwijderen van een slot van iemand anders of het niet plaatsen van een persoonlijk slot is een                                   overtreding van de Nyrstar Life-</a:t>
            </a:r>
            <a:r>
              <a:rPr lang="nl-NL" altLang="nl-BE" sz="1400" b="0" err="1"/>
              <a:t>Saving</a:t>
            </a:r>
            <a:r>
              <a:rPr lang="nl-NL" altLang="nl-BE" sz="1400" b="0"/>
              <a:t> Rules. </a:t>
            </a:r>
            <a:endParaRPr lang="en-GB" altLang="nl-BE" sz="1400" b="0"/>
          </a:p>
          <a:p>
            <a:endParaRPr lang="en-BE" sz="1400" b="0"/>
          </a:p>
        </p:txBody>
      </p:sp>
      <p:pic>
        <p:nvPicPr>
          <p:cNvPr id="3" name="Picture 1129347964" descr="Graphical user interface, website, icon&#10;&#10;Description automatically generated">
            <a:extLst>
              <a:ext uri="{FF2B5EF4-FFF2-40B4-BE49-F238E27FC236}">
                <a16:creationId xmlns:a16="http://schemas.microsoft.com/office/drawing/2014/main" id="{CA23D3E6-A550-E3B9-401C-DBE16011F0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3120" y="400985"/>
            <a:ext cx="1602105" cy="1846580"/>
          </a:xfrm>
          <a:prstGeom prst="rect">
            <a:avLst/>
          </a:prstGeom>
        </p:spPr>
      </p:pic>
    </p:spTree>
    <p:extLst>
      <p:ext uri="{BB962C8B-B14F-4D97-AF65-F5344CB8AC3E}">
        <p14:creationId xmlns:p14="http://schemas.microsoft.com/office/powerpoint/2010/main" val="97226399"/>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dianummer 1"/>
          <p:cNvSpPr>
            <a:spLocks noGrp="1"/>
          </p:cNvSpPr>
          <p:nvPr>
            <p:ph type="sldNum" sz="quarter" idx="10"/>
          </p:nvPr>
        </p:nvSpPr>
        <p:spPr/>
        <p:txBody>
          <a:bodyPr/>
          <a:lstStyle/>
          <a:p>
            <a:pPr>
              <a:defRPr/>
            </a:pPr>
            <a:fld id="{62E4D060-0956-4354-AFD9-A0A0BEED0463}" type="slidenum">
              <a:rPr lang="nl-BE"/>
              <a:t>23</a:t>
            </a:fld>
            <a:endParaRPr lang="nl-BE"/>
          </a:p>
        </p:txBody>
      </p:sp>
      <p:sp>
        <p:nvSpPr>
          <p:cNvPr id="69636" name="Text Box 1029"/>
          <p:cNvSpPr txBox="1">
            <a:spLocks noChangeArrowheads="1"/>
          </p:cNvSpPr>
          <p:nvPr/>
        </p:nvSpPr>
        <p:spPr bwMode="auto">
          <a:xfrm>
            <a:off x="171450" y="333375"/>
            <a:ext cx="8096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err="1">
                <a:solidFill>
                  <a:schemeClr val="tx2"/>
                </a:solidFill>
                <a:latin typeface="+mj-lt"/>
                <a:ea typeface="+mj-ea"/>
                <a:cs typeface="+mj-cs"/>
              </a:rPr>
              <a:t>Lockout</a:t>
            </a:r>
            <a:r>
              <a:rPr lang="nl-NL" altLang="nl-BE" sz="2000">
                <a:solidFill>
                  <a:schemeClr val="tx2"/>
                </a:solidFill>
                <a:latin typeface="+mj-lt"/>
                <a:ea typeface="+mj-ea"/>
                <a:cs typeface="+mj-cs"/>
              </a:rPr>
              <a:t>/</a:t>
            </a:r>
            <a:r>
              <a:rPr lang="nl-NL" altLang="nl-BE" sz="2000" err="1">
                <a:solidFill>
                  <a:schemeClr val="tx2"/>
                </a:solidFill>
                <a:latin typeface="+mj-lt"/>
                <a:ea typeface="+mj-ea"/>
                <a:cs typeface="+mj-cs"/>
              </a:rPr>
              <a:t>tagout</a:t>
            </a:r>
            <a:r>
              <a:rPr lang="nl-NL" altLang="nl-BE" sz="2000">
                <a:solidFill>
                  <a:schemeClr val="tx2"/>
                </a:solidFill>
                <a:latin typeface="+mj-lt"/>
                <a:ea typeface="+mj-ea"/>
                <a:cs typeface="+mj-cs"/>
              </a:rPr>
              <a:t> procedure (LOTO)</a:t>
            </a:r>
            <a:endParaRPr lang="en-GB" altLang="nl-BE" sz="2000">
              <a:solidFill>
                <a:schemeClr val="tx2"/>
              </a:solidFill>
              <a:latin typeface="+mj-lt"/>
              <a:ea typeface="+mj-ea"/>
              <a:cs typeface="+mj-cs"/>
            </a:endParaRPr>
          </a:p>
        </p:txBody>
      </p:sp>
      <p:sp>
        <p:nvSpPr>
          <p:cNvPr id="69640" name="Text Box 20"/>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solidFill>
                  <a:srgbClr val="000000"/>
                </a:solidFill>
              </a:rPr>
              <a:t>Nyrstar Balen </a:t>
            </a:r>
            <a:endParaRPr lang="en-GB" altLang="nl-BE" sz="1000" b="0">
              <a:solidFill>
                <a:srgbClr val="000000"/>
              </a:solidFill>
            </a:endParaRPr>
          </a:p>
        </p:txBody>
      </p:sp>
      <p:pic>
        <p:nvPicPr>
          <p:cNvPr id="69641"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380" y="1973720"/>
            <a:ext cx="2917571" cy="206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710809" y="4376734"/>
            <a:ext cx="8088142" cy="855619"/>
          </a:xfrm>
          <a:prstGeom prst="rect">
            <a:avLst/>
          </a:prstGeom>
          <a:noFill/>
        </p:spPr>
        <p:txBody>
          <a:bodyPr wrap="square" rtlCol="0">
            <a:spAutoFit/>
          </a:bodyPr>
          <a:lstStyle/>
          <a:p>
            <a:pPr marL="514350" indent="-514350">
              <a:buAutoNum type="arabicPeriod"/>
            </a:pPr>
            <a:r>
              <a:rPr lang="nl-BE" sz="1600">
                <a:solidFill>
                  <a:srgbClr val="FF0000"/>
                </a:solidFill>
              </a:rPr>
              <a:t>PERSOONLIJK </a:t>
            </a:r>
            <a:r>
              <a:rPr lang="nl-BE" sz="1600" err="1">
                <a:solidFill>
                  <a:srgbClr val="FF0000"/>
                </a:solidFill>
              </a:rPr>
              <a:t>slot </a:t>
            </a:r>
            <a:r>
              <a:rPr lang="nl-BE" sz="1600">
                <a:solidFill>
                  <a:srgbClr val="FF0000"/>
                </a:solidFill>
              </a:rPr>
              <a:t>op </a:t>
            </a:r>
            <a:r>
              <a:rPr lang="nl-BE" sz="1600" err="1">
                <a:solidFill>
                  <a:srgbClr val="FF0000"/>
                </a:solidFill>
              </a:rPr>
              <a:t>lockbox door </a:t>
            </a:r>
            <a:r>
              <a:rPr lang="nl-BE" sz="1600">
                <a:solidFill>
                  <a:srgbClr val="FF0000"/>
                </a:solidFill>
              </a:rPr>
              <a:t>iedereen  </a:t>
            </a:r>
          </a:p>
          <a:p>
            <a:pPr marL="514350" indent="-514350">
              <a:buAutoNum type="arabicPeriod"/>
            </a:pPr>
            <a:r>
              <a:rPr lang="nl-BE" sz="1600" err="1">
                <a:solidFill>
                  <a:srgbClr val="FF0000"/>
                </a:solidFill>
              </a:rPr>
              <a:t>Registratie </a:t>
            </a:r>
            <a:r>
              <a:rPr lang="nl-BE" sz="1600">
                <a:solidFill>
                  <a:srgbClr val="FF0000"/>
                </a:solidFill>
              </a:rPr>
              <a:t>op Vergunning</a:t>
            </a:r>
          </a:p>
          <a:p>
            <a:pPr marL="514350" indent="-514350">
              <a:buAutoNum type="arabicPeriod"/>
            </a:pPr>
            <a:r>
              <a:rPr lang="nl-BE" sz="1600" err="1">
                <a:solidFill>
                  <a:srgbClr val="FF0000"/>
                </a:solidFill>
              </a:rPr>
              <a:t>Registratie </a:t>
            </a:r>
            <a:r>
              <a:rPr lang="nl-BE" sz="1600">
                <a:solidFill>
                  <a:srgbClr val="FF0000"/>
                </a:solidFill>
              </a:rPr>
              <a:t>van </a:t>
            </a:r>
            <a:r>
              <a:rPr lang="nl-BE" sz="1600" err="1">
                <a:solidFill>
                  <a:srgbClr val="FF0000"/>
                </a:solidFill>
              </a:rPr>
              <a:t>namen </a:t>
            </a:r>
            <a:r>
              <a:rPr lang="nl-BE" sz="1600">
                <a:solidFill>
                  <a:srgbClr val="FF0000"/>
                </a:solidFill>
              </a:rPr>
              <a:t>op het lockbox-formulier</a:t>
            </a:r>
          </a:p>
        </p:txBody>
      </p:sp>
      <p:pic>
        <p:nvPicPr>
          <p:cNvPr id="55298" name="Afbeeldi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23" y="1323096"/>
            <a:ext cx="4845050" cy="2838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0"/>
          <p:cNvSpPr txBox="1">
            <a:spLocks noChangeArrowheads="1"/>
          </p:cNvSpPr>
          <p:nvPr/>
        </p:nvSpPr>
        <p:spPr bwMode="auto">
          <a:xfrm>
            <a:off x="1537340" y="894389"/>
            <a:ext cx="28777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Vergunningsruimte - veiligheidswinkel </a:t>
            </a:r>
            <a:endParaRPr lang="en-US" altLang="nl-BE" sz="1800" b="0"/>
          </a:p>
        </p:txBody>
      </p:sp>
      <p:sp>
        <p:nvSpPr>
          <p:cNvPr id="15" name="Line 44"/>
          <p:cNvSpPr>
            <a:spLocks noChangeShapeType="1"/>
          </p:cNvSpPr>
          <p:nvPr/>
        </p:nvSpPr>
        <p:spPr bwMode="auto">
          <a:xfrm flipH="1">
            <a:off x="2976195" y="1172638"/>
            <a:ext cx="80002" cy="8535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pic>
        <p:nvPicPr>
          <p:cNvPr id="3" name="Picture 1129347964" descr="Graphical user interface, website, icon&#10;&#10;Description automatically generated">
            <a:extLst>
              <a:ext uri="{FF2B5EF4-FFF2-40B4-BE49-F238E27FC236}">
                <a16:creationId xmlns:a16="http://schemas.microsoft.com/office/drawing/2014/main" id="{CA23D3E6-A550-E3B9-401C-DBE16011F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607" y="333375"/>
            <a:ext cx="1602105" cy="1846580"/>
          </a:xfrm>
          <a:prstGeom prst="rect">
            <a:avLst/>
          </a:prstGeom>
        </p:spPr>
      </p:pic>
    </p:spTree>
    <p:extLst>
      <p:ext uri="{BB962C8B-B14F-4D97-AF65-F5344CB8AC3E}">
        <p14:creationId xmlns:p14="http://schemas.microsoft.com/office/powerpoint/2010/main" val="116156522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dianummer 1"/>
          <p:cNvSpPr>
            <a:spLocks noGrp="1"/>
          </p:cNvSpPr>
          <p:nvPr>
            <p:ph type="sldNum" sz="quarter" idx="10"/>
          </p:nvPr>
        </p:nvSpPr>
        <p:spPr/>
        <p:txBody>
          <a:bodyPr/>
          <a:lstStyle/>
          <a:p>
            <a:pPr>
              <a:defRPr/>
            </a:pPr>
            <a:fld id="{528593D2-EE94-4984-B440-E65D757A2985}" type="slidenum">
              <a:rPr lang="nl-BE"/>
              <a:t>24</a:t>
            </a:fld>
            <a:endParaRPr lang="nl-BE"/>
          </a:p>
        </p:txBody>
      </p:sp>
      <p:sp>
        <p:nvSpPr>
          <p:cNvPr id="70659" name="Text Box 4"/>
          <p:cNvSpPr txBox="1">
            <a:spLocks noChangeArrowheads="1"/>
          </p:cNvSpPr>
          <p:nvPr/>
        </p:nvSpPr>
        <p:spPr bwMode="auto">
          <a:xfrm>
            <a:off x="161925" y="333375"/>
            <a:ext cx="746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mj-lt"/>
                <a:ea typeface="+mj-ea"/>
                <a:cs typeface="+mj-cs"/>
              </a:rPr>
              <a:t>Steigers</a:t>
            </a:r>
            <a:endParaRPr lang="en-GB" altLang="nl-BE" sz="2000">
              <a:solidFill>
                <a:schemeClr val="tx2"/>
              </a:solidFill>
              <a:latin typeface="+mj-lt"/>
              <a:ea typeface="+mj-ea"/>
              <a:cs typeface="+mj-cs"/>
            </a:endParaRPr>
          </a:p>
        </p:txBody>
      </p:sp>
      <p:sp>
        <p:nvSpPr>
          <p:cNvPr id="70660" name="Text Box 6"/>
          <p:cNvSpPr txBox="1">
            <a:spLocks noChangeArrowheads="1"/>
          </p:cNvSpPr>
          <p:nvPr/>
        </p:nvSpPr>
        <p:spPr bwMode="auto">
          <a:xfrm>
            <a:off x="352425" y="3980448"/>
            <a:ext cx="8362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2400" b="0" err="1">
                <a:solidFill>
                  <a:srgbClr val="FF0000"/>
                </a:solidFill>
                <a:latin typeface="Arial Black" pitchFamily="34" charset="0"/>
              </a:rPr>
              <a:t>Je eigen aanpassingen </a:t>
            </a:r>
            <a:r>
              <a:rPr lang="nl-NL" altLang="nl-BE" sz="2400" b="0">
                <a:solidFill>
                  <a:srgbClr val="FF0000"/>
                </a:solidFill>
                <a:latin typeface="Arial Black" pitchFamily="34" charset="0"/>
              </a:rPr>
              <a:t>maken </a:t>
            </a:r>
            <a:r>
              <a:rPr lang="nl-BE" altLang="nl-BE" sz="2400" b="0">
                <a:solidFill>
                  <a:srgbClr val="FF0000"/>
                </a:solidFill>
                <a:latin typeface="Arial Black" pitchFamily="34" charset="0"/>
              </a:rPr>
              <a:t>is een </a:t>
            </a:r>
            <a:r>
              <a:rPr lang="nl-BE" altLang="nl-BE" sz="2400" b="0" err="1">
                <a:solidFill>
                  <a:srgbClr val="FF0000"/>
                </a:solidFill>
                <a:latin typeface="Arial Black" pitchFamily="34" charset="0"/>
              </a:rPr>
              <a:t>overtreding </a:t>
            </a:r>
            <a:r>
              <a:rPr lang="nl-BE" altLang="nl-BE" sz="2400" b="0">
                <a:solidFill>
                  <a:srgbClr val="FF0000"/>
                </a:solidFill>
                <a:latin typeface="Arial Black" pitchFamily="34" charset="0"/>
              </a:rPr>
              <a:t>van </a:t>
            </a:r>
            <a:r>
              <a:rPr lang="nl-BE" altLang="nl-BE" sz="2400" b="0" err="1">
                <a:solidFill>
                  <a:srgbClr val="FF0000"/>
                </a:solidFill>
                <a:latin typeface="Arial Black" pitchFamily="34" charset="0"/>
              </a:rPr>
              <a:t>de levensreddende regels</a:t>
            </a:r>
            <a:endParaRPr lang="en-GB" altLang="nl-BE" sz="2400" b="0">
              <a:solidFill>
                <a:srgbClr val="FF0000"/>
              </a:solidFill>
              <a:latin typeface="Arial Black" pitchFamily="34" charset="0"/>
            </a:endParaRPr>
          </a:p>
        </p:txBody>
      </p:sp>
      <p:pic>
        <p:nvPicPr>
          <p:cNvPr id="7066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034876"/>
            <a:ext cx="191452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2" name="Text Box 24"/>
          <p:cNvSpPr txBox="1">
            <a:spLocks noChangeArrowheads="1"/>
          </p:cNvSpPr>
          <p:nvPr/>
        </p:nvSpPr>
        <p:spPr bwMode="auto">
          <a:xfrm>
            <a:off x="6182651" y="2560840"/>
            <a:ext cx="2489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solidFill>
                  <a:srgbClr val="000000"/>
                </a:solidFill>
              </a:rPr>
              <a:t>Max. Belasting </a:t>
            </a:r>
            <a:r>
              <a:rPr lang="nl-BE" altLang="nl-BE" sz="1800" b="0" err="1">
                <a:solidFill>
                  <a:srgbClr val="000000"/>
                </a:solidFill>
              </a:rPr>
              <a:t>steiger</a:t>
            </a:r>
            <a:r>
              <a:rPr lang="nl-BE" altLang="nl-BE" sz="1800" b="0">
                <a:solidFill>
                  <a:srgbClr val="000000"/>
                </a:solidFill>
              </a:rPr>
              <a:t>:</a:t>
            </a:r>
          </a:p>
          <a:p>
            <a:pPr algn="ctr" eaLnBrk="1" hangingPunct="1">
              <a:lnSpc>
                <a:spcPct val="100000"/>
              </a:lnSpc>
              <a:spcBef>
                <a:spcPct val="0"/>
              </a:spcBef>
              <a:spcAft>
                <a:spcPct val="0"/>
              </a:spcAft>
              <a:buFontTx/>
              <a:buNone/>
            </a:pPr>
            <a:r>
              <a:rPr lang="nl-NL" altLang="nl-BE" sz="1800" b="0">
                <a:solidFill>
                  <a:srgbClr val="000000"/>
                </a:solidFill>
              </a:rPr>
              <a:t>300kg/m²</a:t>
            </a:r>
            <a:endParaRPr lang="en-US" altLang="nl-BE" sz="1800" b="0">
              <a:solidFill>
                <a:srgbClr val="000000"/>
              </a:solidFill>
            </a:endParaRPr>
          </a:p>
        </p:txBody>
      </p:sp>
      <p:grpSp>
        <p:nvGrpSpPr>
          <p:cNvPr id="12" name="Groep 11"/>
          <p:cNvGrpSpPr/>
          <p:nvPr/>
        </p:nvGrpSpPr>
        <p:grpSpPr>
          <a:xfrm>
            <a:off x="3101976" y="1394326"/>
            <a:ext cx="2740024" cy="2296320"/>
            <a:chOff x="3355975" y="1408099"/>
            <a:chExt cx="2740024" cy="2296320"/>
          </a:xfrm>
        </p:grpSpPr>
        <p:pic>
          <p:nvPicPr>
            <p:cNvPr id="13"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5975" y="1408099"/>
              <a:ext cx="9017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jongenr\AppData\Local\Microsoft\Windows\Temporary Internet Files\Content.Outlook\09SQM815\IMG_57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72" t="25344" r="4319" b="16364"/>
            <a:stretch/>
          </p:blipFill>
          <p:spPr bwMode="auto">
            <a:xfrm rot="5400000">
              <a:off x="4421981" y="1986744"/>
              <a:ext cx="2252662"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ongenr\AppData\Local\Microsoft\Windows\Temporary Internet Files\Content.Outlook\09SQM815\IMG_5795.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4000"/>
                      </a14:imgEffect>
                    </a14:imgLayer>
                  </a14:imgProps>
                </a:ext>
                <a:ext uri="{28A0092B-C50C-407E-A947-70E740481C1C}">
                  <a14:useLocalDpi xmlns:a14="http://schemas.microsoft.com/office/drawing/2010/main" val="0"/>
                </a:ext>
              </a:extLst>
            </a:blip>
            <a:srcRect l="7001" t="28765" r="2919" b="21780"/>
            <a:stretch/>
          </p:blipFill>
          <p:spPr bwMode="auto">
            <a:xfrm rot="5400000">
              <a:off x="3467100" y="2104219"/>
              <a:ext cx="2266950" cy="93345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020325F-6F64-3E48-9307-AFAE9541B4EF}"/>
              </a:ext>
            </a:extLst>
          </p:cNvPr>
          <p:cNvSpPr txBox="1"/>
          <p:nvPr/>
        </p:nvSpPr>
        <p:spPr>
          <a:xfrm>
            <a:off x="667265" y="5101247"/>
            <a:ext cx="7809470" cy="1386533"/>
          </a:xfrm>
          <a:prstGeom prst="rect">
            <a:avLst/>
          </a:prstGeom>
          <a:noFill/>
        </p:spPr>
        <p:txBody>
          <a:bodyPr wrap="square" rtlCol="0">
            <a:spAutoFit/>
          </a:bodyPr>
          <a:lstStyle/>
          <a:p>
            <a:pPr eaLnBrk="1" hangingPunct="1"/>
            <a:r>
              <a:rPr lang="nl-NL" altLang="nl-BE" sz="1400" b="0"/>
              <a:t>De </a:t>
            </a:r>
            <a:r>
              <a:rPr lang="nl-NL" altLang="nl-BE" sz="1400"/>
              <a:t>groene kaart </a:t>
            </a:r>
            <a:r>
              <a:rPr lang="nl-NL" altLang="nl-BE" sz="1400" b="0"/>
              <a:t>is voor normale steigers met een maximale belasting van 300 kilo per vierkante meter. </a:t>
            </a:r>
          </a:p>
          <a:p>
            <a:pPr eaLnBrk="1" hangingPunct="1"/>
            <a:r>
              <a:rPr lang="en-US" altLang="nl-BE" sz="1400" b="0" err="1"/>
              <a:t>Steigers</a:t>
            </a:r>
            <a:r>
              <a:rPr lang="en-US" altLang="nl-BE" sz="1400" b="0"/>
              <a:t> met </a:t>
            </a:r>
            <a:r>
              <a:rPr lang="en-US" altLang="nl-BE" sz="1400" b="0" err="1"/>
              <a:t>een</a:t>
            </a:r>
            <a:r>
              <a:rPr lang="en-US" altLang="nl-BE" sz="1400" b="0"/>
              <a:t> </a:t>
            </a:r>
            <a:r>
              <a:rPr lang="en-US" altLang="nl-BE" sz="1400" b="0" err="1"/>
              <a:t>hogere</a:t>
            </a:r>
            <a:r>
              <a:rPr lang="en-US" altLang="nl-BE" sz="1400" b="0"/>
              <a:t> </a:t>
            </a:r>
            <a:r>
              <a:rPr lang="en-US" altLang="nl-BE" sz="1400" b="0" err="1"/>
              <a:t>belasting</a:t>
            </a:r>
            <a:r>
              <a:rPr lang="en-US" altLang="nl-BE" sz="1400" b="0"/>
              <a:t>, </a:t>
            </a:r>
            <a:r>
              <a:rPr lang="en-US" altLang="nl-BE" sz="1400" b="0" err="1"/>
              <a:t>steigers</a:t>
            </a:r>
            <a:r>
              <a:rPr lang="en-US" altLang="nl-BE" sz="1400" b="0"/>
              <a:t> die </a:t>
            </a:r>
            <a:r>
              <a:rPr lang="en-US" altLang="nl-BE" sz="1400" b="0" err="1"/>
              <a:t>voor</a:t>
            </a:r>
            <a:r>
              <a:rPr lang="en-US" altLang="nl-BE" sz="1400" b="0"/>
              <a:t> </a:t>
            </a:r>
            <a:r>
              <a:rPr lang="en-US" altLang="nl-BE" sz="1400" b="0" err="1"/>
              <a:t>hijsdoeleinden</a:t>
            </a:r>
            <a:r>
              <a:rPr lang="en-US" altLang="nl-BE" sz="1400" b="0"/>
              <a:t> </a:t>
            </a:r>
            <a:r>
              <a:rPr lang="en-US" altLang="nl-BE" sz="1400" b="0" err="1"/>
              <a:t>worden</a:t>
            </a:r>
            <a:r>
              <a:rPr lang="en-US" altLang="nl-BE" sz="1400" b="0"/>
              <a:t> </a:t>
            </a:r>
            <a:r>
              <a:rPr lang="en-US" altLang="nl-BE" sz="1400" b="0" err="1"/>
              <a:t>gebruikt</a:t>
            </a:r>
            <a:r>
              <a:rPr lang="en-US" altLang="nl-BE" sz="1400" b="0"/>
              <a:t> of </a:t>
            </a:r>
            <a:r>
              <a:rPr lang="en-US" altLang="nl-BE" sz="1400" b="0" err="1"/>
              <a:t>speciale</a:t>
            </a:r>
            <a:r>
              <a:rPr lang="en-US" altLang="nl-BE" sz="1400" b="0"/>
              <a:t> </a:t>
            </a:r>
            <a:r>
              <a:rPr lang="en-US" altLang="nl-BE" sz="1400" b="0" err="1"/>
              <a:t>maatregelen</a:t>
            </a:r>
            <a:r>
              <a:rPr lang="en-US" altLang="nl-BE" sz="1400" b="0"/>
              <a:t> (</a:t>
            </a:r>
            <a:r>
              <a:rPr lang="en-US" altLang="nl-BE" sz="1400" b="0" err="1"/>
              <a:t>gebruik</a:t>
            </a:r>
            <a:r>
              <a:rPr lang="en-US" altLang="nl-BE" sz="1400" b="0"/>
              <a:t> van </a:t>
            </a:r>
            <a:r>
              <a:rPr lang="en-US" altLang="nl-BE" sz="1400" b="0" err="1"/>
              <a:t>een</a:t>
            </a:r>
            <a:r>
              <a:rPr lang="en-US" altLang="nl-BE" sz="1400" b="0"/>
              <a:t> </a:t>
            </a:r>
            <a:r>
              <a:rPr lang="en-US" altLang="nl-BE" sz="1400" b="0" err="1"/>
              <a:t>valharnas</a:t>
            </a:r>
            <a:r>
              <a:rPr lang="en-US" altLang="nl-BE" sz="1400" b="0"/>
              <a:t> op de </a:t>
            </a:r>
            <a:r>
              <a:rPr lang="en-US" altLang="nl-BE" sz="1400" b="0" err="1"/>
              <a:t>steiger</a:t>
            </a:r>
            <a:r>
              <a:rPr lang="en-US" altLang="nl-BE" sz="1400" b="0"/>
              <a:t>) </a:t>
            </a:r>
            <a:r>
              <a:rPr lang="en-US" altLang="nl-BE" sz="1400" b="0" err="1"/>
              <a:t>worden</a:t>
            </a:r>
            <a:r>
              <a:rPr lang="en-US" altLang="nl-BE" sz="1400" b="0"/>
              <a:t> </a:t>
            </a:r>
            <a:r>
              <a:rPr lang="en-US" altLang="nl-BE" sz="1400" b="0" err="1"/>
              <a:t>gemarkeerd</a:t>
            </a:r>
            <a:r>
              <a:rPr lang="en-US" altLang="nl-BE" sz="1400" b="0"/>
              <a:t> met </a:t>
            </a:r>
            <a:r>
              <a:rPr lang="en-US" altLang="nl-BE" sz="1400" b="0" err="1"/>
              <a:t>een</a:t>
            </a:r>
            <a:r>
              <a:rPr lang="en-US" altLang="nl-BE" sz="1400" b="0"/>
              <a:t> </a:t>
            </a:r>
            <a:r>
              <a:rPr lang="en-US" altLang="nl-BE" sz="1400" err="1"/>
              <a:t>oranje</a:t>
            </a:r>
            <a:r>
              <a:rPr lang="en-US" altLang="nl-BE" sz="1400"/>
              <a:t> </a:t>
            </a:r>
            <a:r>
              <a:rPr lang="en-US" altLang="nl-BE" sz="1400" err="1"/>
              <a:t>kaart</a:t>
            </a:r>
            <a:r>
              <a:rPr lang="nl-NL" altLang="nl-BE" sz="1400" b="0"/>
              <a:t>. </a:t>
            </a:r>
          </a:p>
          <a:p>
            <a:endParaRPr lang="en-BE" sz="1400"/>
          </a:p>
        </p:txBody>
      </p:sp>
      <p:pic>
        <p:nvPicPr>
          <p:cNvPr id="2" name="Picture 10" descr="Icon&#10;&#10;Description automatically generated">
            <a:extLst>
              <a:ext uri="{FF2B5EF4-FFF2-40B4-BE49-F238E27FC236}">
                <a16:creationId xmlns:a16="http://schemas.microsoft.com/office/drawing/2014/main" id="{7314D61B-B6CF-8056-FEA4-F22D046698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8816" y="433705"/>
            <a:ext cx="1572260" cy="1812925"/>
          </a:xfrm>
          <a:prstGeom prst="rect">
            <a:avLst/>
          </a:prstGeom>
        </p:spPr>
      </p:pic>
    </p:spTree>
    <p:extLst>
      <p:ext uri="{BB962C8B-B14F-4D97-AF65-F5344CB8AC3E}">
        <p14:creationId xmlns:p14="http://schemas.microsoft.com/office/powerpoint/2010/main" val="1904281233"/>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dianummer 1">
            <a:extLst>
              <a:ext uri="{FF2B5EF4-FFF2-40B4-BE49-F238E27FC236}">
                <a16:creationId xmlns:a16="http://schemas.microsoft.com/office/drawing/2014/main" id="{05E3B4A0-BEF2-4D0B-B1BA-5A465C732E88}"/>
              </a:ext>
            </a:extLst>
          </p:cNvPr>
          <p:cNvSpPr>
            <a:spLocks noGrp="1"/>
          </p:cNvSpPr>
          <p:nvPr>
            <p:ph type="sldNum" sz="quarter" idx="10"/>
          </p:nvPr>
        </p:nvSpPr>
        <p:spPr/>
        <p:txBody>
          <a:bodyPr/>
          <a:lstStyle/>
          <a:p>
            <a:fld id="{EF49C947-D3BB-4224-AE28-48CF415A898C}" type="slidenum">
              <a:rPr lang="nl-BE" altLang="nl-BE"/>
              <a:pPr/>
              <a:t>25</a:t>
            </a:fld>
            <a:endParaRPr lang="nl-BE" altLang="nl-BE"/>
          </a:p>
        </p:txBody>
      </p:sp>
      <p:pic>
        <p:nvPicPr>
          <p:cNvPr id="109577" name="Picture 9">
            <a:extLst>
              <a:ext uri="{FF2B5EF4-FFF2-40B4-BE49-F238E27FC236}">
                <a16:creationId xmlns:a16="http://schemas.microsoft.com/office/drawing/2014/main" id="{A453739D-754A-4D55-AE62-C05085C6A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1382713"/>
            <a:ext cx="1758950" cy="963612"/>
          </a:xfrm>
          <a:prstGeom prst="rect">
            <a:avLst/>
          </a:prstGeom>
          <a:noFill/>
          <a:extLst>
            <a:ext uri="{909E8E84-426E-40DD-AFC4-6F175D3DCCD1}">
              <a14:hiddenFill xmlns:a14="http://schemas.microsoft.com/office/drawing/2010/main">
                <a:solidFill>
                  <a:srgbClr val="FFFFFF"/>
                </a:solidFill>
              </a14:hiddenFill>
            </a:ext>
          </a:extLst>
        </p:spPr>
      </p:pic>
      <p:sp>
        <p:nvSpPr>
          <p:cNvPr id="109578" name="Text Box 10">
            <a:extLst>
              <a:ext uri="{FF2B5EF4-FFF2-40B4-BE49-F238E27FC236}">
                <a16:creationId xmlns:a16="http://schemas.microsoft.com/office/drawing/2014/main" id="{9DB6EA6F-FF2B-4437-8DF3-4CE07BF0D77C}"/>
              </a:ext>
            </a:extLst>
          </p:cNvPr>
          <p:cNvSpPr txBox="1">
            <a:spLocks noChangeArrowheads="1"/>
          </p:cNvSpPr>
          <p:nvPr/>
        </p:nvSpPr>
        <p:spPr bwMode="auto">
          <a:xfrm>
            <a:off x="1216819" y="3812876"/>
            <a:ext cx="45386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1600"/>
              <a:t>Bij slijpwerkzaamheden is </a:t>
            </a:r>
            <a:r>
              <a:rPr lang="nl-NL" altLang="nl-BE" sz="1600">
                <a:cs typeface="Times New Roman" panose="02020603050405020304" pitchFamily="18" charset="0"/>
              </a:rPr>
              <a:t>een gelaatscherm met veiligheidsbril verplicht, uitzonderlijk kan ruimzichtbril, afwijking aantonen in TRA</a:t>
            </a:r>
            <a:endParaRPr lang="en-GB" altLang="nl-BE" sz="2000"/>
          </a:p>
        </p:txBody>
      </p:sp>
      <p:sp>
        <p:nvSpPr>
          <p:cNvPr id="109579" name="Text Box 11">
            <a:extLst>
              <a:ext uri="{FF2B5EF4-FFF2-40B4-BE49-F238E27FC236}">
                <a16:creationId xmlns:a16="http://schemas.microsoft.com/office/drawing/2014/main" id="{ACD5EF20-59BE-40ED-800C-F853F3C09E93}"/>
              </a:ext>
            </a:extLst>
          </p:cNvPr>
          <p:cNvSpPr txBox="1">
            <a:spLocks noChangeArrowheads="1"/>
          </p:cNvSpPr>
          <p:nvPr/>
        </p:nvSpPr>
        <p:spPr bwMode="auto">
          <a:xfrm>
            <a:off x="492125" y="457200"/>
            <a:ext cx="5010150" cy="400110"/>
          </a:xfrm>
          <a:prstGeom prst="rect">
            <a:avLst/>
          </a:prstGeom>
          <a:noFill/>
          <a:ln>
            <a:noFill/>
          </a:ln>
          <a:effectLst/>
        </p:spPr>
        <p:txBody>
          <a:bodyPr>
            <a:spAutoFit/>
          </a:bodyPr>
          <a:lstStyle/>
          <a:p>
            <a:pPr eaLnBrk="1" hangingPunct="1">
              <a:lnSpc>
                <a:spcPct val="100000"/>
              </a:lnSpc>
              <a:spcBef>
                <a:spcPct val="50000"/>
              </a:spcBef>
            </a:pPr>
            <a:r>
              <a:rPr lang="nl-NL" altLang="nl-BE" sz="2000">
                <a:solidFill>
                  <a:schemeClr val="tx2"/>
                </a:solidFill>
                <a:latin typeface="+mj-lt"/>
                <a:ea typeface="+mj-ea"/>
                <a:cs typeface="+mj-cs"/>
              </a:rPr>
              <a:t>SLIJPWERKZAAMHEDEN</a:t>
            </a:r>
            <a:endParaRPr lang="en-GB" altLang="nl-BE" sz="2000">
              <a:solidFill>
                <a:schemeClr val="tx2"/>
              </a:solidFill>
              <a:latin typeface="+mj-lt"/>
              <a:ea typeface="+mj-ea"/>
              <a:cs typeface="+mj-cs"/>
            </a:endParaRPr>
          </a:p>
        </p:txBody>
      </p:sp>
      <p:pic>
        <p:nvPicPr>
          <p:cNvPr id="109580" name="Picture 12">
            <a:extLst>
              <a:ext uri="{FF2B5EF4-FFF2-40B4-BE49-F238E27FC236}">
                <a16:creationId xmlns:a16="http://schemas.microsoft.com/office/drawing/2014/main" id="{53C4C6B3-7D26-440C-A8AE-4783604AD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3278188"/>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9587" name="Picture 19">
            <a:extLst>
              <a:ext uri="{FF2B5EF4-FFF2-40B4-BE49-F238E27FC236}">
                <a16:creationId xmlns:a16="http://schemas.microsoft.com/office/drawing/2014/main" id="{3873B561-E453-4979-9279-961900220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94" y="3750963"/>
            <a:ext cx="949325" cy="949325"/>
          </a:xfrm>
          <a:prstGeom prst="rect">
            <a:avLst/>
          </a:prstGeom>
          <a:noFill/>
          <a:extLst>
            <a:ext uri="{909E8E84-426E-40DD-AFC4-6F175D3DCCD1}">
              <a14:hiddenFill xmlns:a14="http://schemas.microsoft.com/office/drawing/2010/main">
                <a:solidFill>
                  <a:srgbClr val="FFFFFF"/>
                </a:solidFill>
              </a14:hiddenFill>
            </a:ext>
          </a:extLst>
        </p:spPr>
      </p:pic>
      <p:pic>
        <p:nvPicPr>
          <p:cNvPr id="109590" name="Picture 22">
            <a:extLst>
              <a:ext uri="{FF2B5EF4-FFF2-40B4-BE49-F238E27FC236}">
                <a16:creationId xmlns:a16="http://schemas.microsoft.com/office/drawing/2014/main" id="{1EBF82A1-6F87-49AC-B54A-6891933073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8362" y="1177131"/>
            <a:ext cx="3211513" cy="2338387"/>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6" name="Picture 18">
            <a:extLst>
              <a:ext uri="{FF2B5EF4-FFF2-40B4-BE49-F238E27FC236}">
                <a16:creationId xmlns:a16="http://schemas.microsoft.com/office/drawing/2014/main" id="{6E516243-A0F4-4DA6-B0C6-50C1F3DDFA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94" y="770715"/>
            <a:ext cx="2857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9589" name="Picture 21">
            <a:extLst>
              <a:ext uri="{FF2B5EF4-FFF2-40B4-BE49-F238E27FC236}">
                <a16:creationId xmlns:a16="http://schemas.microsoft.com/office/drawing/2014/main" id="{BB893B62-FAE0-41F6-B26B-3ABB9799B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617" y="370682"/>
            <a:ext cx="207718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9593" name="Picture 25">
            <a:extLst>
              <a:ext uri="{FF2B5EF4-FFF2-40B4-BE49-F238E27FC236}">
                <a16:creationId xmlns:a16="http://schemas.microsoft.com/office/drawing/2014/main" id="{A1CF3A72-2076-4B28-B475-CFD4C1FD92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0175" y="4448175"/>
            <a:ext cx="1898650" cy="1704975"/>
          </a:xfrm>
          <a:prstGeom prst="rect">
            <a:avLst/>
          </a:prstGeom>
          <a:noFill/>
          <a:extLst>
            <a:ext uri="{909E8E84-426E-40DD-AFC4-6F175D3DCCD1}">
              <a14:hiddenFill xmlns:a14="http://schemas.microsoft.com/office/drawing/2010/main">
                <a:solidFill>
                  <a:srgbClr val="FFFFFF"/>
                </a:solidFill>
              </a14:hiddenFill>
            </a:ext>
          </a:extLst>
        </p:spPr>
      </p:pic>
      <p:sp>
        <p:nvSpPr>
          <p:cNvPr id="109594" name="Text Box 26">
            <a:extLst>
              <a:ext uri="{FF2B5EF4-FFF2-40B4-BE49-F238E27FC236}">
                <a16:creationId xmlns:a16="http://schemas.microsoft.com/office/drawing/2014/main" id="{7EBED4EF-2049-4FF0-A222-2DBC1E259012}"/>
              </a:ext>
            </a:extLst>
          </p:cNvPr>
          <p:cNvSpPr txBox="1">
            <a:spLocks noChangeArrowheads="1"/>
          </p:cNvSpPr>
          <p:nvPr/>
        </p:nvSpPr>
        <p:spPr bwMode="auto">
          <a:xfrm>
            <a:off x="1801813" y="5692775"/>
            <a:ext cx="641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lnSpc>
                <a:spcPct val="100000"/>
              </a:lnSpc>
              <a:spcBef>
                <a:spcPct val="0"/>
              </a:spcBef>
            </a:pPr>
            <a:r>
              <a:rPr lang="nl-BE" altLang="nl-BE" sz="1800">
                <a:solidFill>
                  <a:srgbClr val="FF0000"/>
                </a:solidFill>
              </a:rPr>
              <a:t>Enkel slijpschijven met rem en dodemansknop gebruiken</a:t>
            </a:r>
            <a:endParaRPr lang="en-US" altLang="nl-BE" sz="1800">
              <a:solidFill>
                <a:srgbClr val="FF0000"/>
              </a:solidFill>
            </a:endParaRPr>
          </a:p>
        </p:txBody>
      </p:sp>
      <p:sp>
        <p:nvSpPr>
          <p:cNvPr id="109595" name="Text Box 27">
            <a:extLst>
              <a:ext uri="{FF2B5EF4-FFF2-40B4-BE49-F238E27FC236}">
                <a16:creationId xmlns:a16="http://schemas.microsoft.com/office/drawing/2014/main" id="{BE747056-D093-4083-BE16-0ACB1CCB7809}"/>
              </a:ext>
            </a:extLst>
          </p:cNvPr>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0000"/>
              </a:lnSpc>
              <a:spcBef>
                <a:spcPct val="50000"/>
              </a:spcBef>
            </a:pPr>
            <a:r>
              <a:rPr lang="nl-NL" altLang="nl-BE" sz="1000"/>
              <a:t>Nyrstar Balen</a:t>
            </a:r>
            <a:r>
              <a:rPr lang="nl-NL" altLang="nl-BE" sz="1000" b="0"/>
              <a:t> </a:t>
            </a:r>
            <a:endParaRPr lang="en-GB" altLang="nl-BE" sz="1000" b="0"/>
          </a:p>
        </p:txBody>
      </p:sp>
      <p:pic>
        <p:nvPicPr>
          <p:cNvPr id="109596" name="Picture 28">
            <a:extLst>
              <a:ext uri="{FF2B5EF4-FFF2-40B4-BE49-F238E27FC236}">
                <a16:creationId xmlns:a16="http://schemas.microsoft.com/office/drawing/2014/main" id="{0A6AF601-F4AE-47E5-8953-C9140964E0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4738" y="2346325"/>
            <a:ext cx="728662" cy="600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3">
            <a:extLst>
              <a:ext uri="{FF2B5EF4-FFF2-40B4-BE49-F238E27FC236}">
                <a16:creationId xmlns:a16="http://schemas.microsoft.com/office/drawing/2014/main" id="{002441B8-F869-4F55-86AA-3EEFDBB6E095}"/>
              </a:ext>
            </a:extLst>
          </p:cNvPr>
          <p:cNvSpPr>
            <a:spLocks noGrp="1"/>
          </p:cNvSpPr>
          <p:nvPr>
            <p:ph type="sldNum" sz="quarter" idx="10"/>
          </p:nvPr>
        </p:nvSpPr>
        <p:spPr/>
        <p:txBody>
          <a:bodyPr/>
          <a:lstStyle/>
          <a:p>
            <a:fld id="{8B6BFAD0-9D3C-49C6-83AF-4D28717980F9}" type="slidenum">
              <a:rPr lang="nl-BE" altLang="nl-BE"/>
              <a:pPr/>
              <a:t>26</a:t>
            </a:fld>
            <a:endParaRPr lang="nl-BE" altLang="nl-BE"/>
          </a:p>
        </p:txBody>
      </p:sp>
      <p:sp>
        <p:nvSpPr>
          <p:cNvPr id="214018" name="Rectangle 2">
            <a:extLst>
              <a:ext uri="{FF2B5EF4-FFF2-40B4-BE49-F238E27FC236}">
                <a16:creationId xmlns:a16="http://schemas.microsoft.com/office/drawing/2014/main" id="{35A88F2E-AB34-4723-93B3-B7FD13A65631}"/>
              </a:ext>
            </a:extLst>
          </p:cNvPr>
          <p:cNvSpPr>
            <a:spLocks noGrp="1"/>
          </p:cNvSpPr>
          <p:nvPr>
            <p:ph type="title"/>
          </p:nvPr>
        </p:nvSpPr>
        <p:spPr>
          <a:xfrm>
            <a:off x="428625" y="517095"/>
            <a:ext cx="7880350" cy="424723"/>
          </a:xfrm>
        </p:spPr>
        <p:txBody>
          <a:bodyPr/>
          <a:lstStyle/>
          <a:p>
            <a:r>
              <a:rPr lang="nl-BE" altLang="nl-BE"/>
              <a:t>Elektrische</a:t>
            </a:r>
            <a:r>
              <a:rPr lang="nl-BE" altLang="nl-BE" sz="2400">
                <a:latin typeface="Arial Black" panose="020B0A04020102020204" pitchFamily="34" charset="0"/>
              </a:rPr>
              <a:t> </a:t>
            </a:r>
            <a:r>
              <a:rPr lang="nl-BE" altLang="nl-BE"/>
              <a:t>gereedschappen</a:t>
            </a:r>
            <a:endParaRPr lang="en-US" altLang="nl-BE"/>
          </a:p>
        </p:txBody>
      </p:sp>
      <p:grpSp>
        <p:nvGrpSpPr>
          <p:cNvPr id="214027" name="Group 11">
            <a:extLst>
              <a:ext uri="{FF2B5EF4-FFF2-40B4-BE49-F238E27FC236}">
                <a16:creationId xmlns:a16="http://schemas.microsoft.com/office/drawing/2014/main" id="{F606CABF-CEB4-4892-B32D-698B4B36307A}"/>
              </a:ext>
            </a:extLst>
          </p:cNvPr>
          <p:cNvGrpSpPr>
            <a:grpSpLocks/>
          </p:cNvGrpSpPr>
          <p:nvPr/>
        </p:nvGrpSpPr>
        <p:grpSpPr bwMode="auto">
          <a:xfrm>
            <a:off x="1040658" y="1184777"/>
            <a:ext cx="2674092" cy="1908956"/>
            <a:chOff x="1156" y="1810"/>
            <a:chExt cx="2055" cy="1511"/>
          </a:xfrm>
        </p:grpSpPr>
        <p:pic>
          <p:nvPicPr>
            <p:cNvPr id="214024" name="Picture 8">
              <a:extLst>
                <a:ext uri="{FF2B5EF4-FFF2-40B4-BE49-F238E27FC236}">
                  <a16:creationId xmlns:a16="http://schemas.microsoft.com/office/drawing/2014/main" id="{4EC3993A-F4F6-4734-B36B-4F872D5B7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 y="1810"/>
              <a:ext cx="1324" cy="1511"/>
            </a:xfrm>
            <a:prstGeom prst="rect">
              <a:avLst/>
            </a:prstGeom>
            <a:noFill/>
            <a:extLst>
              <a:ext uri="{909E8E84-426E-40DD-AFC4-6F175D3DCCD1}">
                <a14:hiddenFill xmlns:a14="http://schemas.microsoft.com/office/drawing/2010/main">
                  <a:solidFill>
                    <a:srgbClr val="FFFFFF"/>
                  </a:solidFill>
                </a14:hiddenFill>
              </a:ext>
            </a:extLst>
          </p:spPr>
        </p:pic>
        <p:pic>
          <p:nvPicPr>
            <p:cNvPr id="214023" name="Picture 7">
              <a:extLst>
                <a:ext uri="{FF2B5EF4-FFF2-40B4-BE49-F238E27FC236}">
                  <a16:creationId xmlns:a16="http://schemas.microsoft.com/office/drawing/2014/main" id="{099A6C62-767F-470C-8BB8-4DA364E01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 y="2666"/>
              <a:ext cx="724" cy="655"/>
            </a:xfrm>
            <a:prstGeom prst="rect">
              <a:avLst/>
            </a:prstGeom>
            <a:noFill/>
            <a:extLst>
              <a:ext uri="{909E8E84-426E-40DD-AFC4-6F175D3DCCD1}">
                <a14:hiddenFill xmlns:a14="http://schemas.microsoft.com/office/drawing/2010/main">
                  <a:solidFill>
                    <a:srgbClr val="FFFFFF"/>
                  </a:solidFill>
                </a14:hiddenFill>
              </a:ext>
            </a:extLst>
          </p:spPr>
        </p:pic>
      </p:grpSp>
      <p:sp>
        <p:nvSpPr>
          <p:cNvPr id="214025" name="Rectangle 9">
            <a:extLst>
              <a:ext uri="{FF2B5EF4-FFF2-40B4-BE49-F238E27FC236}">
                <a16:creationId xmlns:a16="http://schemas.microsoft.com/office/drawing/2014/main" id="{75453794-0FD6-432F-94B7-6561226B36E4}"/>
              </a:ext>
            </a:extLst>
          </p:cNvPr>
          <p:cNvSpPr>
            <a:spLocks/>
          </p:cNvSpPr>
          <p:nvPr/>
        </p:nvSpPr>
        <p:spPr bwMode="auto">
          <a:xfrm>
            <a:off x="457200" y="329931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buBlip>
                <a:blip r:embed="rId4"/>
              </a:buBlip>
              <a:defRPr sz="3200">
                <a:solidFill>
                  <a:srgbClr val="003888"/>
                </a:solidFill>
                <a:latin typeface="HelveticaNeueLT Std" pitchFamily="34" charset="0"/>
                <a:cs typeface="Arial" panose="020B0604020202020204" pitchFamily="34" charset="0"/>
              </a:defRPr>
            </a:lvl1pPr>
            <a:lvl2pPr marL="808038" indent="-273050">
              <a:buBlip>
                <a:blip r:embed="rId4"/>
              </a:buBlip>
              <a:defRPr sz="2800">
                <a:solidFill>
                  <a:srgbClr val="003888"/>
                </a:solidFill>
                <a:latin typeface="HelveticaNeueLT Std" pitchFamily="34" charset="0"/>
                <a:cs typeface="Arial" panose="020B0604020202020204" pitchFamily="34" charset="0"/>
              </a:defRPr>
            </a:lvl2pPr>
            <a:lvl3pPr marL="1163638" indent="-176213">
              <a:buBlip>
                <a:blip r:embed="rId4"/>
              </a:buBlip>
              <a:defRPr sz="2400">
                <a:solidFill>
                  <a:srgbClr val="003888"/>
                </a:solidFill>
                <a:latin typeface="HelveticaNeueLT Std" pitchFamily="34" charset="0"/>
                <a:cs typeface="Arial" panose="020B0604020202020204" pitchFamily="34" charset="0"/>
              </a:defRPr>
            </a:lvl3pPr>
            <a:lvl4pPr marL="1436688" indent="-93663">
              <a:buBlip>
                <a:blip r:embed="rId4"/>
              </a:buBlip>
              <a:defRPr sz="2000">
                <a:solidFill>
                  <a:srgbClr val="003888"/>
                </a:solidFill>
                <a:latin typeface="HelveticaNeueLT Std" pitchFamily="34" charset="0"/>
                <a:cs typeface="Arial" panose="020B0604020202020204" pitchFamily="34" charset="0"/>
              </a:defRPr>
            </a:lvl4pPr>
            <a:lvl5pPr marL="1887538" indent="-271463">
              <a:buBlip>
                <a:blip r:embed="rId4"/>
              </a:buBlip>
              <a:defRPr sz="2000">
                <a:solidFill>
                  <a:srgbClr val="003888"/>
                </a:solidFill>
                <a:latin typeface="HelveticaNeueLT Std" pitchFamily="34" charset="0"/>
                <a:cs typeface="Arial" panose="020B0604020202020204" pitchFamily="34" charset="0"/>
              </a:defRPr>
            </a:lvl5pPr>
            <a:lvl6pPr marL="2344738" indent="-271463" eaLnBrk="0" fontAlgn="base" hangingPunct="0">
              <a:spcBef>
                <a:spcPct val="20000"/>
              </a:spcBef>
              <a:spcAft>
                <a:spcPct val="0"/>
              </a:spcAft>
              <a:buBlip>
                <a:blip r:embed="rId4"/>
              </a:buBlip>
              <a:defRPr sz="2000">
                <a:solidFill>
                  <a:srgbClr val="003888"/>
                </a:solidFill>
                <a:latin typeface="HelveticaNeueLT Std" pitchFamily="34" charset="0"/>
                <a:cs typeface="Arial" panose="020B0604020202020204" pitchFamily="34" charset="0"/>
              </a:defRPr>
            </a:lvl6pPr>
            <a:lvl7pPr marL="2801938" indent="-271463" eaLnBrk="0" fontAlgn="base" hangingPunct="0">
              <a:spcBef>
                <a:spcPct val="20000"/>
              </a:spcBef>
              <a:spcAft>
                <a:spcPct val="0"/>
              </a:spcAft>
              <a:buBlip>
                <a:blip r:embed="rId4"/>
              </a:buBlip>
              <a:defRPr sz="2000">
                <a:solidFill>
                  <a:srgbClr val="003888"/>
                </a:solidFill>
                <a:latin typeface="HelveticaNeueLT Std" pitchFamily="34" charset="0"/>
                <a:cs typeface="Arial" panose="020B0604020202020204" pitchFamily="34" charset="0"/>
              </a:defRPr>
            </a:lvl7pPr>
            <a:lvl8pPr marL="3259138" indent="-271463" eaLnBrk="0" fontAlgn="base" hangingPunct="0">
              <a:spcBef>
                <a:spcPct val="20000"/>
              </a:spcBef>
              <a:spcAft>
                <a:spcPct val="0"/>
              </a:spcAft>
              <a:buBlip>
                <a:blip r:embed="rId4"/>
              </a:buBlip>
              <a:defRPr sz="2000">
                <a:solidFill>
                  <a:srgbClr val="003888"/>
                </a:solidFill>
                <a:latin typeface="HelveticaNeueLT Std" pitchFamily="34" charset="0"/>
                <a:cs typeface="Arial" panose="020B0604020202020204" pitchFamily="34" charset="0"/>
              </a:defRPr>
            </a:lvl8pPr>
            <a:lvl9pPr marL="3716338" indent="-271463" eaLnBrk="0" fontAlgn="base" hangingPunct="0">
              <a:spcBef>
                <a:spcPct val="20000"/>
              </a:spcBef>
              <a:spcAft>
                <a:spcPct val="0"/>
              </a:spcAft>
              <a:buBlip>
                <a:blip r:embed="rId4"/>
              </a:buBlip>
              <a:defRPr sz="2000">
                <a:solidFill>
                  <a:srgbClr val="003888"/>
                </a:solidFill>
                <a:latin typeface="HelveticaNeueLT Std" pitchFamily="34" charset="0"/>
                <a:cs typeface="Arial" panose="020B0604020202020204" pitchFamily="34" charset="0"/>
              </a:defRPr>
            </a:lvl9pPr>
          </a:lstStyle>
          <a:p>
            <a:pPr>
              <a:lnSpc>
                <a:spcPct val="100000"/>
              </a:lnSpc>
            </a:pPr>
            <a:r>
              <a:rPr lang="nl-BE" altLang="nl-BE" sz="1800" b="0"/>
              <a:t>Gereedschappen en kabels mogen geen zichtbare beschadigingen vertonen.</a:t>
            </a:r>
          </a:p>
          <a:p>
            <a:pPr>
              <a:lnSpc>
                <a:spcPct val="100000"/>
              </a:lnSpc>
            </a:pPr>
            <a:r>
              <a:rPr lang="nl-BE" altLang="nl-BE" sz="1800" b="0"/>
              <a:t>Enkel jaarlijks aantoonbaar gekeurd gereedschap mag gebruikt worden.</a:t>
            </a:r>
          </a:p>
          <a:p>
            <a:pPr>
              <a:lnSpc>
                <a:spcPct val="100000"/>
              </a:lnSpc>
            </a:pPr>
            <a:r>
              <a:rPr lang="nl-BE" altLang="nl-BE" sz="1800" b="0"/>
              <a:t>Verlengsnoeren ophangen aan S - haken</a:t>
            </a:r>
            <a:endParaRPr lang="en-US" altLang="nl-BE" sz="1800" b="0"/>
          </a:p>
        </p:txBody>
      </p:sp>
      <p:sp>
        <p:nvSpPr>
          <p:cNvPr id="214028" name="Text Box 12">
            <a:extLst>
              <a:ext uri="{FF2B5EF4-FFF2-40B4-BE49-F238E27FC236}">
                <a16:creationId xmlns:a16="http://schemas.microsoft.com/office/drawing/2014/main" id="{0DD429E4-8C1D-4F20-85E7-F04ABF051603}"/>
              </a:ext>
            </a:extLst>
          </p:cNvPr>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0000"/>
              </a:lnSpc>
              <a:spcBef>
                <a:spcPct val="50000"/>
              </a:spcBef>
            </a:pPr>
            <a:r>
              <a:rPr lang="nl-NL" altLang="nl-BE" sz="1000"/>
              <a:t>Nyrstar Balen</a:t>
            </a:r>
            <a:r>
              <a:rPr lang="nl-NL" altLang="nl-BE" sz="1000" b="0"/>
              <a:t> </a:t>
            </a:r>
            <a:endParaRPr lang="en-GB" altLang="nl-BE" sz="1000" b="0"/>
          </a:p>
        </p:txBody>
      </p:sp>
      <p:pic>
        <p:nvPicPr>
          <p:cNvPr id="3" name="Afbeelding 2">
            <a:extLst>
              <a:ext uri="{FF2B5EF4-FFF2-40B4-BE49-F238E27FC236}">
                <a16:creationId xmlns:a16="http://schemas.microsoft.com/office/drawing/2014/main" id="{CC5D6B6D-97C4-588B-02BD-3C7DDE427758}"/>
              </a:ext>
            </a:extLst>
          </p:cNvPr>
          <p:cNvPicPr>
            <a:picLocks noChangeAspect="1"/>
          </p:cNvPicPr>
          <p:nvPr/>
        </p:nvPicPr>
        <p:blipFill>
          <a:blip r:embed="rId5"/>
          <a:stretch>
            <a:fillRect/>
          </a:stretch>
        </p:blipFill>
        <p:spPr>
          <a:xfrm>
            <a:off x="1501769" y="4904840"/>
            <a:ext cx="1602105" cy="1536766"/>
          </a:xfrm>
          <a:prstGeom prst="rect">
            <a:avLst/>
          </a:prstGeom>
        </p:spPr>
      </p:pic>
      <p:pic>
        <p:nvPicPr>
          <p:cNvPr id="5" name="Afbeelding 4">
            <a:extLst>
              <a:ext uri="{FF2B5EF4-FFF2-40B4-BE49-F238E27FC236}">
                <a16:creationId xmlns:a16="http://schemas.microsoft.com/office/drawing/2014/main" id="{669C31A9-77B9-D5EB-F47E-6F2A0D7571A9}"/>
              </a:ext>
            </a:extLst>
          </p:cNvPr>
          <p:cNvPicPr>
            <a:picLocks noChangeAspect="1"/>
          </p:cNvPicPr>
          <p:nvPr/>
        </p:nvPicPr>
        <p:blipFill>
          <a:blip r:embed="rId6"/>
          <a:stretch>
            <a:fillRect/>
          </a:stretch>
        </p:blipFill>
        <p:spPr>
          <a:xfrm>
            <a:off x="6040128" y="4681549"/>
            <a:ext cx="1738636" cy="1760057"/>
          </a:xfrm>
          <a:prstGeom prst="rect">
            <a:avLst/>
          </a:prstGeom>
        </p:spPr>
      </p:pic>
      <p:pic>
        <p:nvPicPr>
          <p:cNvPr id="6" name="Picture 8" descr="Icon&#10;&#10;Description automatically generated">
            <a:extLst>
              <a:ext uri="{FF2B5EF4-FFF2-40B4-BE49-F238E27FC236}">
                <a16:creationId xmlns:a16="http://schemas.microsoft.com/office/drawing/2014/main" id="{3E89C751-2A64-B5B0-5066-2476BD9C7D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120" y="461256"/>
            <a:ext cx="1602105" cy="18465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1"/>
          <p:cNvSpPr>
            <a:spLocks noGrp="1"/>
          </p:cNvSpPr>
          <p:nvPr>
            <p:ph type="sldNum" sz="quarter" idx="10"/>
          </p:nvPr>
        </p:nvSpPr>
        <p:spPr/>
        <p:txBody>
          <a:bodyPr/>
          <a:lstStyle/>
          <a:p>
            <a:pPr>
              <a:defRPr/>
            </a:pPr>
            <a:fld id="{1553C654-3B0C-413C-9C12-88EAC2449D6E}" type="slidenum">
              <a:rPr lang="nl-BE"/>
              <a:t>27</a:t>
            </a:fld>
            <a:endParaRPr lang="nl-BE"/>
          </a:p>
        </p:txBody>
      </p:sp>
      <p:sp>
        <p:nvSpPr>
          <p:cNvPr id="71687" name="Rectangle 1027"/>
          <p:cNvSpPr>
            <a:spLocks noChangeArrowheads="1"/>
          </p:cNvSpPr>
          <p:nvPr/>
        </p:nvSpPr>
        <p:spPr bwMode="auto">
          <a:xfrm>
            <a:off x="161925" y="333375"/>
            <a:ext cx="88963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spcBef>
                <a:spcPct val="20000"/>
              </a:spcBef>
              <a:spcAft>
                <a:spcPct val="0"/>
              </a:spcAft>
              <a:buClr>
                <a:srgbClr val="333399"/>
              </a:buClr>
              <a:buSzPct val="110000"/>
              <a:buFontTx/>
              <a:buNone/>
            </a:pPr>
            <a:r>
              <a:rPr lang="nl-NL" altLang="nl-BE" sz="2000">
                <a:solidFill>
                  <a:schemeClr val="tx2"/>
                </a:solidFill>
                <a:latin typeface="+mj-lt"/>
                <a:ea typeface="+mj-ea"/>
                <a:cs typeface="+mj-cs"/>
              </a:rPr>
              <a:t>Afsluiting van werkgebieden voor activiteiten met een hoog risico</a:t>
            </a:r>
          </a:p>
        </p:txBody>
      </p:sp>
      <p:sp>
        <p:nvSpPr>
          <p:cNvPr id="71688" name="Text Box 1031"/>
          <p:cNvSpPr txBox="1">
            <a:spLocks noChangeArrowheads="1"/>
          </p:cNvSpPr>
          <p:nvPr/>
        </p:nvSpPr>
        <p:spPr bwMode="auto">
          <a:xfrm>
            <a:off x="687388" y="1101725"/>
            <a:ext cx="7639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rgbClr val="000000"/>
                </a:solidFill>
              </a:rPr>
              <a:t>HD-spuiten, stralen, hoogwerker/torenwerk, hef- en hijswerk, enz.</a:t>
            </a:r>
            <a:endParaRPr lang="en-GB" altLang="nl-BE" sz="2000">
              <a:solidFill>
                <a:srgbClr val="000000"/>
              </a:solidFill>
            </a:endParaRPr>
          </a:p>
        </p:txBody>
      </p:sp>
      <p:sp>
        <p:nvSpPr>
          <p:cNvPr id="71690" name="Text Box 1040"/>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err="1">
                <a:solidFill>
                  <a:srgbClr val="000000"/>
                </a:solidFill>
              </a:rPr>
              <a:t>Nyrstar </a:t>
            </a:r>
            <a:r>
              <a:rPr lang="nl-NL" altLang="nl-BE" sz="1000">
                <a:solidFill>
                  <a:srgbClr val="000000"/>
                </a:solidFill>
              </a:rPr>
              <a:t>Balen </a:t>
            </a:r>
            <a:endParaRPr lang="en-GB" altLang="nl-BE" sz="1000" b="0">
              <a:solidFill>
                <a:srgbClr val="000000"/>
              </a:solidFill>
            </a:endParaRPr>
          </a:p>
        </p:txBody>
      </p:sp>
      <p:pic>
        <p:nvPicPr>
          <p:cNvPr id="2" name="Afbeelding 1"/>
          <p:cNvPicPr>
            <a:picLocks noChangeAspect="1"/>
          </p:cNvPicPr>
          <p:nvPr/>
        </p:nvPicPr>
        <p:blipFill>
          <a:blip r:embed="rId3"/>
          <a:stretch>
            <a:fillRect/>
          </a:stretch>
        </p:blipFill>
        <p:spPr>
          <a:xfrm rot="18846827" flipH="1">
            <a:off x="5381133" y="2571281"/>
            <a:ext cx="523875" cy="1928812"/>
          </a:xfrm>
          <a:prstGeom prst="rect">
            <a:avLst/>
          </a:prstGeom>
          <a:ln>
            <a:noFill/>
          </a:ln>
          <a:effectLst>
            <a:outerShdw blurRad="292100" dist="139700" dir="2700000" algn="tl" rotWithShape="0">
              <a:srgbClr val="333333">
                <a:alpha val="65000"/>
              </a:srgbClr>
            </a:outerShdw>
          </a:effectLst>
        </p:spPr>
      </p:pic>
      <p:pic>
        <p:nvPicPr>
          <p:cNvPr id="3" name="Afbeelding 2"/>
          <p:cNvPicPr>
            <a:picLocks noChangeAspect="1"/>
          </p:cNvPicPr>
          <p:nvPr/>
        </p:nvPicPr>
        <p:blipFill>
          <a:blip r:embed="rId4"/>
          <a:stretch>
            <a:fillRect/>
          </a:stretch>
        </p:blipFill>
        <p:spPr>
          <a:xfrm rot="18960824">
            <a:off x="7093595" y="1565849"/>
            <a:ext cx="481012" cy="2089150"/>
          </a:xfrm>
          <a:prstGeom prst="rect">
            <a:avLst/>
          </a:prstGeom>
          <a:ln>
            <a:noFill/>
          </a:ln>
          <a:effectLst>
            <a:outerShdw blurRad="292100" dist="139700" dir="2700000" algn="tl" rotWithShape="0">
              <a:srgbClr val="333333">
                <a:alpha val="65000"/>
              </a:srgbClr>
            </a:outerShdw>
          </a:effectLst>
        </p:spPr>
      </p:pic>
      <p:pic>
        <p:nvPicPr>
          <p:cNvPr id="4" name="Afbeelding 3"/>
          <p:cNvPicPr>
            <a:picLocks noChangeAspect="1"/>
          </p:cNvPicPr>
          <p:nvPr/>
        </p:nvPicPr>
        <p:blipFill>
          <a:blip r:embed="rId5"/>
          <a:srcRect/>
          <a:stretch>
            <a:fillRect/>
          </a:stretch>
        </p:blipFill>
        <p:spPr bwMode="auto">
          <a:xfrm>
            <a:off x="2569272" y="4248634"/>
            <a:ext cx="4864100" cy="9429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ep 16"/>
          <p:cNvGrpSpPr/>
          <p:nvPr/>
        </p:nvGrpSpPr>
        <p:grpSpPr>
          <a:xfrm>
            <a:off x="1913060" y="1906533"/>
            <a:ext cx="6343979" cy="379101"/>
            <a:chOff x="827584" y="1661046"/>
            <a:chExt cx="7447284" cy="471810"/>
          </a:xfrm>
        </p:grpSpPr>
        <p:sp>
          <p:nvSpPr>
            <p:cNvPr id="18" name="Parallellogram 17"/>
            <p:cNvSpPr/>
            <p:nvPr/>
          </p:nvSpPr>
          <p:spPr>
            <a:xfrm>
              <a:off x="827584" y="1668425"/>
              <a:ext cx="966564" cy="450850"/>
            </a:xfrm>
            <a:prstGeom prst="parallelogram">
              <a:avLst>
                <a:gd name="adj" fmla="val 51366"/>
              </a:avLst>
            </a:prstGeom>
            <a:solidFill>
              <a:srgbClr val="FF00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Parallellogram 18"/>
            <p:cNvSpPr/>
            <p:nvPr/>
          </p:nvSpPr>
          <p:spPr>
            <a:xfrm>
              <a:off x="2274205" y="1668425"/>
              <a:ext cx="966564" cy="450850"/>
            </a:xfrm>
            <a:prstGeom prst="parallelogram">
              <a:avLst>
                <a:gd name="adj" fmla="val 51366"/>
              </a:avLst>
            </a:prstGeom>
            <a:solidFill>
              <a:srgbClr val="FF00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arallellogram 19"/>
            <p:cNvSpPr/>
            <p:nvPr/>
          </p:nvSpPr>
          <p:spPr>
            <a:xfrm>
              <a:off x="5148064" y="1668425"/>
              <a:ext cx="966564" cy="450850"/>
            </a:xfrm>
            <a:prstGeom prst="parallelogram">
              <a:avLst>
                <a:gd name="adj" fmla="val 51366"/>
              </a:avLst>
            </a:prstGeom>
            <a:solidFill>
              <a:srgbClr val="FF00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arallellogram 20"/>
            <p:cNvSpPr/>
            <p:nvPr/>
          </p:nvSpPr>
          <p:spPr>
            <a:xfrm>
              <a:off x="3696149" y="1668425"/>
              <a:ext cx="966564" cy="450850"/>
            </a:xfrm>
            <a:prstGeom prst="parallelogram">
              <a:avLst>
                <a:gd name="adj" fmla="val 51366"/>
              </a:avLst>
            </a:prstGeom>
            <a:solidFill>
              <a:srgbClr val="FF00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arallellogram 21"/>
            <p:cNvSpPr/>
            <p:nvPr/>
          </p:nvSpPr>
          <p:spPr>
            <a:xfrm>
              <a:off x="6588224" y="1669467"/>
              <a:ext cx="966564" cy="450850"/>
            </a:xfrm>
            <a:prstGeom prst="parallelogram">
              <a:avLst>
                <a:gd name="adj" fmla="val 51366"/>
              </a:avLst>
            </a:prstGeom>
            <a:solidFill>
              <a:srgbClr val="FF00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Parallellogram 22"/>
            <p:cNvSpPr/>
            <p:nvPr/>
          </p:nvSpPr>
          <p:spPr>
            <a:xfrm>
              <a:off x="1547664" y="1661046"/>
              <a:ext cx="966564" cy="450850"/>
            </a:xfrm>
            <a:prstGeom prst="parallelogram">
              <a:avLst>
                <a:gd name="adj" fmla="val 51366"/>
              </a:avLst>
            </a:prstGeom>
            <a:solidFill>
              <a:schemeClr val="bg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arallellogram 23"/>
            <p:cNvSpPr/>
            <p:nvPr/>
          </p:nvSpPr>
          <p:spPr>
            <a:xfrm>
              <a:off x="7308304" y="1661046"/>
              <a:ext cx="966564" cy="450850"/>
            </a:xfrm>
            <a:prstGeom prst="parallelogram">
              <a:avLst>
                <a:gd name="adj" fmla="val 51366"/>
              </a:avLst>
            </a:prstGeom>
            <a:solidFill>
              <a:schemeClr val="bg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arallellogram 24"/>
            <p:cNvSpPr/>
            <p:nvPr/>
          </p:nvSpPr>
          <p:spPr>
            <a:xfrm>
              <a:off x="5868144" y="1682006"/>
              <a:ext cx="966564" cy="450850"/>
            </a:xfrm>
            <a:prstGeom prst="parallelogram">
              <a:avLst>
                <a:gd name="adj" fmla="val 51366"/>
              </a:avLst>
            </a:prstGeom>
            <a:solidFill>
              <a:schemeClr val="bg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Parallellogram 25"/>
            <p:cNvSpPr/>
            <p:nvPr/>
          </p:nvSpPr>
          <p:spPr>
            <a:xfrm>
              <a:off x="4452937" y="1661046"/>
              <a:ext cx="966564" cy="450850"/>
            </a:xfrm>
            <a:prstGeom prst="parallelogram">
              <a:avLst>
                <a:gd name="adj" fmla="val 51366"/>
              </a:avLst>
            </a:prstGeom>
            <a:solidFill>
              <a:schemeClr val="bg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Parallellogram 26"/>
            <p:cNvSpPr/>
            <p:nvPr/>
          </p:nvSpPr>
          <p:spPr>
            <a:xfrm>
              <a:off x="2971428" y="1667396"/>
              <a:ext cx="966564" cy="450850"/>
            </a:xfrm>
            <a:prstGeom prst="parallelogram">
              <a:avLst>
                <a:gd name="adj" fmla="val 51366"/>
              </a:avLst>
            </a:prstGeom>
            <a:solidFill>
              <a:schemeClr val="bg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6" name="Rechthoek 5"/>
          <p:cNvSpPr/>
          <p:nvPr/>
        </p:nvSpPr>
        <p:spPr>
          <a:xfrm>
            <a:off x="1891562" y="2326233"/>
            <a:ext cx="4572000" cy="276999"/>
          </a:xfrm>
          <a:prstGeom prst="rect">
            <a:avLst/>
          </a:prstGeom>
        </p:spPr>
        <p:txBody>
          <a:bodyPr>
            <a:spAutoFit/>
          </a:bodyPr>
          <a:lstStyle/>
          <a:p>
            <a:pPr eaLnBrk="1" hangingPunct="1">
              <a:lnSpc>
                <a:spcPct val="100000"/>
              </a:lnSpc>
              <a:spcBef>
                <a:spcPct val="50000"/>
              </a:spcBef>
            </a:pPr>
            <a:r>
              <a:rPr lang="nl-NL" altLang="nl-BE" sz="1200">
                <a:solidFill>
                  <a:srgbClr val="000000"/>
                </a:solidFill>
              </a:rPr>
              <a:t>Rood - </a:t>
            </a:r>
            <a:r>
              <a:rPr lang="nl-NL" altLang="nl-BE" sz="1200" err="1">
                <a:solidFill>
                  <a:srgbClr val="000000"/>
                </a:solidFill>
              </a:rPr>
              <a:t>wit lint </a:t>
            </a:r>
            <a:r>
              <a:rPr lang="nl-NL" altLang="nl-BE" sz="1200">
                <a:solidFill>
                  <a:srgbClr val="000000"/>
                </a:solidFill>
              </a:rPr>
              <a:t>= Geen toegang </a:t>
            </a:r>
            <a:r>
              <a:rPr lang="nl-NL" altLang="nl-BE" sz="1200" err="1">
                <a:solidFill>
                  <a:srgbClr val="000000"/>
                </a:solidFill>
              </a:rPr>
              <a:t>voor onbevoegd personeel</a:t>
            </a:r>
            <a:endParaRPr lang="en-GB" altLang="nl-BE" sz="1200">
              <a:solidFill>
                <a:srgbClr val="000000"/>
              </a:solidFill>
            </a:endParaRPr>
          </a:p>
        </p:txBody>
      </p:sp>
      <p:grpSp>
        <p:nvGrpSpPr>
          <p:cNvPr id="31" name="Groep 30"/>
          <p:cNvGrpSpPr/>
          <p:nvPr/>
        </p:nvGrpSpPr>
        <p:grpSpPr>
          <a:xfrm>
            <a:off x="417427" y="2972366"/>
            <a:ext cx="5983918" cy="379101"/>
            <a:chOff x="729295" y="3125487"/>
            <a:chExt cx="7447284" cy="471810"/>
          </a:xfrm>
        </p:grpSpPr>
        <p:sp>
          <p:nvSpPr>
            <p:cNvPr id="32" name="Parallellogram 31"/>
            <p:cNvSpPr/>
            <p:nvPr/>
          </p:nvSpPr>
          <p:spPr>
            <a:xfrm>
              <a:off x="4325516" y="3140968"/>
              <a:ext cx="966564" cy="450850"/>
            </a:xfrm>
            <a:prstGeom prst="parallelogram">
              <a:avLst>
                <a:gd name="adj" fmla="val 51366"/>
              </a:avLst>
            </a:prstGeom>
            <a:solidFill>
              <a:srgbClr val="FFFF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roep 32"/>
            <p:cNvGrpSpPr/>
            <p:nvPr/>
          </p:nvGrpSpPr>
          <p:grpSpPr>
            <a:xfrm>
              <a:off x="729295" y="3125487"/>
              <a:ext cx="7447284" cy="471810"/>
              <a:chOff x="729295" y="3125487"/>
              <a:chExt cx="7447284" cy="471810"/>
            </a:xfrm>
          </p:grpSpPr>
          <p:sp>
            <p:nvSpPr>
              <p:cNvPr id="34" name="Parallellogram 33"/>
              <p:cNvSpPr/>
              <p:nvPr/>
            </p:nvSpPr>
            <p:spPr>
              <a:xfrm>
                <a:off x="729295" y="3132866"/>
                <a:ext cx="966564" cy="450850"/>
              </a:xfrm>
              <a:prstGeom prst="parallelogram">
                <a:avLst>
                  <a:gd name="adj" fmla="val 51366"/>
                </a:avLst>
              </a:prstGeom>
              <a:solidFill>
                <a:schemeClr val="tx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Parallellogram 34"/>
              <p:cNvSpPr/>
              <p:nvPr/>
            </p:nvSpPr>
            <p:spPr>
              <a:xfrm>
                <a:off x="2175916" y="3132866"/>
                <a:ext cx="966564" cy="450850"/>
              </a:xfrm>
              <a:prstGeom prst="parallelogram">
                <a:avLst>
                  <a:gd name="adj" fmla="val 51366"/>
                </a:avLst>
              </a:prstGeom>
              <a:solidFill>
                <a:schemeClr val="tx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Parallellogram 35"/>
              <p:cNvSpPr/>
              <p:nvPr/>
            </p:nvSpPr>
            <p:spPr>
              <a:xfrm>
                <a:off x="5049775" y="3132866"/>
                <a:ext cx="966564" cy="450850"/>
              </a:xfrm>
              <a:prstGeom prst="parallelogram">
                <a:avLst>
                  <a:gd name="adj" fmla="val 51366"/>
                </a:avLst>
              </a:prstGeom>
              <a:solidFill>
                <a:schemeClr val="tx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Parallellogram 36"/>
              <p:cNvSpPr/>
              <p:nvPr/>
            </p:nvSpPr>
            <p:spPr>
              <a:xfrm>
                <a:off x="3597860" y="3132866"/>
                <a:ext cx="966564" cy="450850"/>
              </a:xfrm>
              <a:prstGeom prst="parallelogram">
                <a:avLst>
                  <a:gd name="adj" fmla="val 51366"/>
                </a:avLst>
              </a:prstGeom>
              <a:solidFill>
                <a:schemeClr val="tx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Parallellogram 37"/>
              <p:cNvSpPr/>
              <p:nvPr/>
            </p:nvSpPr>
            <p:spPr>
              <a:xfrm>
                <a:off x="6489935" y="3133908"/>
                <a:ext cx="966564" cy="450850"/>
              </a:xfrm>
              <a:prstGeom prst="parallelogram">
                <a:avLst>
                  <a:gd name="adj" fmla="val 51366"/>
                </a:avLst>
              </a:prstGeom>
              <a:solidFill>
                <a:schemeClr val="tx1"/>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Parallellogram 38"/>
              <p:cNvSpPr/>
              <p:nvPr/>
            </p:nvSpPr>
            <p:spPr>
              <a:xfrm>
                <a:off x="1449375" y="3125487"/>
                <a:ext cx="966564" cy="450850"/>
              </a:xfrm>
              <a:prstGeom prst="parallelogram">
                <a:avLst>
                  <a:gd name="adj" fmla="val 51366"/>
                </a:avLst>
              </a:prstGeom>
              <a:solidFill>
                <a:srgbClr val="FFFF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Parallellogram 39"/>
              <p:cNvSpPr/>
              <p:nvPr/>
            </p:nvSpPr>
            <p:spPr>
              <a:xfrm>
                <a:off x="7210015" y="3125487"/>
                <a:ext cx="966564" cy="450850"/>
              </a:xfrm>
              <a:prstGeom prst="parallelogram">
                <a:avLst>
                  <a:gd name="adj" fmla="val 51366"/>
                </a:avLst>
              </a:prstGeom>
              <a:solidFill>
                <a:srgbClr val="FFFF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arallellogram 40"/>
              <p:cNvSpPr/>
              <p:nvPr/>
            </p:nvSpPr>
            <p:spPr>
              <a:xfrm>
                <a:off x="5769855" y="3146447"/>
                <a:ext cx="966564" cy="450850"/>
              </a:xfrm>
              <a:prstGeom prst="parallelogram">
                <a:avLst>
                  <a:gd name="adj" fmla="val 51366"/>
                </a:avLst>
              </a:prstGeom>
              <a:solidFill>
                <a:srgbClr val="FFFF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Parallellogram 41"/>
              <p:cNvSpPr/>
              <p:nvPr/>
            </p:nvSpPr>
            <p:spPr>
              <a:xfrm>
                <a:off x="2873139" y="3131837"/>
                <a:ext cx="966564" cy="450850"/>
              </a:xfrm>
              <a:prstGeom prst="parallelogram">
                <a:avLst>
                  <a:gd name="adj" fmla="val 51366"/>
                </a:avLst>
              </a:prstGeom>
              <a:solidFill>
                <a:srgbClr val="FFFF00"/>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7" name="Rechthoek 6"/>
          <p:cNvSpPr/>
          <p:nvPr/>
        </p:nvSpPr>
        <p:spPr>
          <a:xfrm>
            <a:off x="349668" y="3397188"/>
            <a:ext cx="4572000" cy="276999"/>
          </a:xfrm>
          <a:prstGeom prst="rect">
            <a:avLst/>
          </a:prstGeom>
        </p:spPr>
        <p:txBody>
          <a:bodyPr>
            <a:spAutoFit/>
          </a:bodyPr>
          <a:lstStyle/>
          <a:p>
            <a:pPr eaLnBrk="1" hangingPunct="1">
              <a:lnSpc>
                <a:spcPct val="100000"/>
              </a:lnSpc>
              <a:spcBef>
                <a:spcPct val="50000"/>
              </a:spcBef>
            </a:pPr>
            <a:r>
              <a:rPr lang="nl-NL" altLang="nl-BE" sz="1200">
                <a:solidFill>
                  <a:srgbClr val="000000"/>
                </a:solidFill>
              </a:rPr>
              <a:t>Zwart - </a:t>
            </a:r>
            <a:r>
              <a:rPr lang="nl-NL" altLang="nl-BE" sz="1200" err="1">
                <a:solidFill>
                  <a:srgbClr val="000000"/>
                </a:solidFill>
              </a:rPr>
              <a:t>geel lint </a:t>
            </a:r>
            <a:r>
              <a:rPr lang="nl-NL" altLang="nl-BE" sz="1200">
                <a:solidFill>
                  <a:srgbClr val="000000"/>
                </a:solidFill>
              </a:rPr>
              <a:t>= Waarschuwt voor </a:t>
            </a:r>
            <a:r>
              <a:rPr lang="nl-NL" altLang="nl-BE" sz="1200" err="1">
                <a:solidFill>
                  <a:srgbClr val="000000"/>
                </a:solidFill>
              </a:rPr>
              <a:t>gevaarlijke situatie</a:t>
            </a:r>
            <a:endParaRPr lang="en-GB" altLang="nl-BE" sz="1200">
              <a:solidFill>
                <a:srgbClr val="000000"/>
              </a:solidFill>
            </a:endParaRPr>
          </a:p>
        </p:txBody>
      </p:sp>
      <p:sp>
        <p:nvSpPr>
          <p:cNvPr id="45" name="Tekstvak 44"/>
          <p:cNvSpPr txBox="1"/>
          <p:nvPr/>
        </p:nvSpPr>
        <p:spPr>
          <a:xfrm>
            <a:off x="846059" y="5621280"/>
            <a:ext cx="7639050" cy="1231106"/>
          </a:xfrm>
          <a:prstGeom prst="rect">
            <a:avLst/>
          </a:prstGeom>
          <a:noFill/>
        </p:spPr>
        <p:txBody>
          <a:bodyPr wrap="square" rtlCol="0">
            <a:spAutoFit/>
          </a:bodyPr>
          <a:lstStyle/>
          <a:p>
            <a:pPr algn="ctr"/>
            <a:r>
              <a:rPr lang="nl-BE" sz="2400">
                <a:solidFill>
                  <a:srgbClr val="FF0000"/>
                </a:solidFill>
              </a:rPr>
              <a:t>Het is een </a:t>
            </a:r>
            <a:r>
              <a:rPr lang="nl-BE" sz="2400" err="1">
                <a:solidFill>
                  <a:srgbClr val="FF0000"/>
                </a:solidFill>
              </a:rPr>
              <a:t>overtreding </a:t>
            </a:r>
            <a:r>
              <a:rPr lang="nl-BE" sz="2400">
                <a:solidFill>
                  <a:srgbClr val="FF0000"/>
                </a:solidFill>
              </a:rPr>
              <a:t>van </a:t>
            </a:r>
            <a:r>
              <a:rPr lang="nl-BE" sz="2400" err="1">
                <a:solidFill>
                  <a:srgbClr val="FF0000"/>
                </a:solidFill>
              </a:rPr>
              <a:t>de levensreddende regels als je </a:t>
            </a:r>
            <a:r>
              <a:rPr lang="nl-BE" sz="2400">
                <a:solidFill>
                  <a:srgbClr val="FF0000"/>
                </a:solidFill>
              </a:rPr>
              <a:t>deze </a:t>
            </a:r>
            <a:r>
              <a:rPr lang="nl-BE" sz="2400" err="1">
                <a:solidFill>
                  <a:srgbClr val="FF0000"/>
                </a:solidFill>
              </a:rPr>
              <a:t>linten niet </a:t>
            </a:r>
            <a:r>
              <a:rPr lang="nl-BE" sz="2400">
                <a:solidFill>
                  <a:srgbClr val="FF0000"/>
                </a:solidFill>
              </a:rPr>
              <a:t>respecteert</a:t>
            </a:r>
            <a:endParaRPr lang="nl-NL" sz="2400">
              <a:solidFill>
                <a:srgbClr val="FF0000"/>
              </a:solidFill>
            </a:endParaRPr>
          </a:p>
          <a:p>
            <a:endParaRPr lang="nl-BE" sz="2800"/>
          </a:p>
        </p:txBody>
      </p:sp>
      <p:pic>
        <p:nvPicPr>
          <p:cNvPr id="5" name="Picture 1120999123">
            <a:extLst>
              <a:ext uri="{FF2B5EF4-FFF2-40B4-BE49-F238E27FC236}">
                <a16:creationId xmlns:a16="http://schemas.microsoft.com/office/drawing/2014/main" id="{298086E3-63F0-A4ED-BFAF-897EC882CF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142" y="3756843"/>
            <a:ext cx="1572895" cy="1810385"/>
          </a:xfrm>
          <a:prstGeom prst="rect">
            <a:avLst/>
          </a:prstGeom>
          <a:noFill/>
        </p:spPr>
      </p:pic>
    </p:spTree>
    <p:extLst>
      <p:ext uri="{BB962C8B-B14F-4D97-AF65-F5344CB8AC3E}">
        <p14:creationId xmlns:p14="http://schemas.microsoft.com/office/powerpoint/2010/main" val="1869317906"/>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9CF1ED9-F2AF-4F16-9EFE-394CB44B1DF4}"/>
              </a:ext>
            </a:extLst>
          </p:cNvPr>
          <p:cNvPicPr>
            <a:picLocks noChangeAspect="1"/>
          </p:cNvPicPr>
          <p:nvPr/>
        </p:nvPicPr>
        <p:blipFill>
          <a:blip r:embed="rId3"/>
          <a:stretch>
            <a:fillRect/>
          </a:stretch>
        </p:blipFill>
        <p:spPr>
          <a:xfrm>
            <a:off x="3486529" y="370744"/>
            <a:ext cx="4051485" cy="6254688"/>
          </a:xfrm>
          <a:prstGeom prst="rect">
            <a:avLst/>
          </a:prstGeom>
        </p:spPr>
      </p:pic>
      <p:pic>
        <p:nvPicPr>
          <p:cNvPr id="24581" name="Picture 6" descr="EXS_overview_1955_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008" y="4322893"/>
            <a:ext cx="1763048" cy="15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dianummer 1"/>
          <p:cNvSpPr>
            <a:spLocks noGrp="1"/>
          </p:cNvSpPr>
          <p:nvPr>
            <p:ph type="sldNum" sz="quarter" idx="10"/>
          </p:nvPr>
        </p:nvSpPr>
        <p:spPr/>
        <p:txBody>
          <a:bodyPr/>
          <a:lstStyle/>
          <a:p>
            <a:pPr>
              <a:defRPr/>
            </a:pPr>
            <a:fld id="{DB68AA3B-FACC-4E6C-8C3B-1EFDCF2CEA10}" type="slidenum">
              <a:rPr lang="nl-BE">
                <a:solidFill>
                  <a:srgbClr val="FFFFFF"/>
                </a:solidFill>
              </a:rPr>
              <a:t>28</a:t>
            </a:fld>
            <a:endParaRPr lang="nl-BE">
              <a:solidFill>
                <a:srgbClr val="FFFFFF"/>
              </a:solidFill>
            </a:endParaRPr>
          </a:p>
        </p:txBody>
      </p:sp>
      <p:sp>
        <p:nvSpPr>
          <p:cNvPr id="24580" name="Rectangle 4"/>
          <p:cNvSpPr>
            <a:spLocks noChangeArrowheads="1"/>
          </p:cNvSpPr>
          <p:nvPr/>
        </p:nvSpPr>
        <p:spPr bwMode="auto">
          <a:xfrm>
            <a:off x="657130" y="1852505"/>
            <a:ext cx="7956645" cy="766097"/>
          </a:xfrm>
          <a:prstGeom prst="rect">
            <a:avLst/>
          </a:prstGeom>
          <a:solidFill>
            <a:srgbClr val="FFFF9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100000"/>
              </a:lnSpc>
              <a:buClr>
                <a:srgbClr val="333399"/>
              </a:buClr>
              <a:buSzPct val="110000"/>
            </a:pPr>
            <a:r>
              <a:rPr lang="nl-NL" altLang="nl-BE" sz="2400">
                <a:solidFill>
                  <a:srgbClr val="000000"/>
                </a:solidFill>
              </a:rPr>
              <a:t>    Alleen gekwalificeerd - opgeleid personeel voor specifieke taken: </a:t>
            </a:r>
            <a:r>
              <a:rPr lang="nl-NL" altLang="nl-BE" sz="1600">
                <a:solidFill>
                  <a:srgbClr val="000000"/>
                </a:solidFill>
              </a:rPr>
              <a:t>Vorkheftruck / Heffen / Platforms / Hogedrukreiniging</a:t>
            </a:r>
          </a:p>
        </p:txBody>
      </p:sp>
      <p:pic>
        <p:nvPicPr>
          <p:cNvPr id="24582" name="Picture 11" descr="machsr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664" y="2886116"/>
            <a:ext cx="132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Line 13"/>
          <p:cNvSpPr>
            <a:spLocks noChangeShapeType="1"/>
          </p:cNvSpPr>
          <p:nvPr/>
        </p:nvSpPr>
        <p:spPr bwMode="auto">
          <a:xfrm flipH="1">
            <a:off x="3086099" y="1460048"/>
            <a:ext cx="1362075" cy="3924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solidFill>
                <a:srgbClr val="000000"/>
              </a:solidFill>
            </a:endParaRPr>
          </a:p>
        </p:txBody>
      </p:sp>
      <p:sp>
        <p:nvSpPr>
          <p:cNvPr id="24584" name="Line 14"/>
          <p:cNvSpPr>
            <a:spLocks noChangeShapeType="1"/>
          </p:cNvSpPr>
          <p:nvPr/>
        </p:nvSpPr>
        <p:spPr bwMode="auto">
          <a:xfrm>
            <a:off x="4448174" y="1460048"/>
            <a:ext cx="1476375" cy="3924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solidFill>
                <a:srgbClr val="000000"/>
              </a:solidFill>
            </a:endParaRPr>
          </a:p>
        </p:txBody>
      </p:sp>
      <p:pic>
        <p:nvPicPr>
          <p:cNvPr id="24585" name="Picture 15" descr="77148DF03BB0DFC7C1257162003346FF_b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1664" y="3185806"/>
            <a:ext cx="999736" cy="11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6" descr="pictogram verboden meerijd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7242">
            <a:off x="878903" y="5243342"/>
            <a:ext cx="1304439" cy="125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17"/>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cs typeface="Arial" charset="0"/>
              </a:defRPr>
            </a:lvl1pPr>
            <a:lvl2pPr marL="742950" indent="-285750">
              <a:defRPr sz="3200" b="1">
                <a:solidFill>
                  <a:schemeClr val="tx1"/>
                </a:solidFill>
                <a:latin typeface="Arial" charset="0"/>
                <a:cs typeface="Arial" charset="0"/>
              </a:defRPr>
            </a:lvl2pPr>
            <a:lvl3pPr marL="1143000" indent="-228600">
              <a:defRPr sz="3200" b="1">
                <a:solidFill>
                  <a:schemeClr val="tx1"/>
                </a:solidFill>
                <a:latin typeface="Arial" charset="0"/>
                <a:cs typeface="Arial" charset="0"/>
              </a:defRPr>
            </a:lvl3pPr>
            <a:lvl4pPr marL="1600200" indent="-228600">
              <a:defRPr sz="3200" b="1">
                <a:solidFill>
                  <a:schemeClr val="tx1"/>
                </a:solidFill>
                <a:latin typeface="Arial" charset="0"/>
                <a:cs typeface="Arial" charset="0"/>
              </a:defRPr>
            </a:lvl4pPr>
            <a:lvl5pPr marL="2057400" indent="-228600">
              <a:defRPr sz="3200" b="1">
                <a:solidFill>
                  <a:schemeClr val="tx1"/>
                </a:solidFill>
                <a:latin typeface="Arial" charset="0"/>
                <a:cs typeface="Arial" charset="0"/>
              </a:defRPr>
            </a:lvl5pPr>
            <a:lvl6pPr marL="2514600" indent="-228600" eaLnBrk="0" fontAlgn="base" hangingPunct="0">
              <a:lnSpc>
                <a:spcPct val="90000"/>
              </a:lnSpc>
              <a:spcBef>
                <a:spcPct val="20000"/>
              </a:spcBef>
              <a:spcAft>
                <a:spcPct val="0"/>
              </a:spcAft>
              <a:defRPr sz="3200" b="1">
                <a:solidFill>
                  <a:schemeClr val="tx1"/>
                </a:solidFill>
                <a:latin typeface="Arial" charset="0"/>
                <a:cs typeface="Arial" charset="0"/>
              </a:defRPr>
            </a:lvl6pPr>
            <a:lvl7pPr marL="2971800" indent="-228600" eaLnBrk="0" fontAlgn="base" hangingPunct="0">
              <a:lnSpc>
                <a:spcPct val="90000"/>
              </a:lnSpc>
              <a:spcBef>
                <a:spcPct val="20000"/>
              </a:spcBef>
              <a:spcAft>
                <a:spcPct val="0"/>
              </a:spcAft>
              <a:defRPr sz="3200" b="1">
                <a:solidFill>
                  <a:schemeClr val="tx1"/>
                </a:solidFill>
                <a:latin typeface="Arial" charset="0"/>
                <a:cs typeface="Arial" charset="0"/>
              </a:defRPr>
            </a:lvl7pPr>
            <a:lvl8pPr marL="3429000" indent="-228600" eaLnBrk="0" fontAlgn="base" hangingPunct="0">
              <a:lnSpc>
                <a:spcPct val="90000"/>
              </a:lnSpc>
              <a:spcBef>
                <a:spcPct val="20000"/>
              </a:spcBef>
              <a:spcAft>
                <a:spcPct val="0"/>
              </a:spcAft>
              <a:defRPr sz="3200" b="1">
                <a:solidFill>
                  <a:schemeClr val="tx1"/>
                </a:solidFill>
                <a:latin typeface="Arial" charset="0"/>
                <a:cs typeface="Arial" charset="0"/>
              </a:defRPr>
            </a:lvl8pPr>
            <a:lvl9pPr marL="3886200" indent="-228600" eaLnBrk="0" fontAlgn="base" hangingPunct="0">
              <a:lnSpc>
                <a:spcPct val="90000"/>
              </a:lnSpc>
              <a:spcBef>
                <a:spcPct val="20000"/>
              </a:spcBef>
              <a:spcAft>
                <a:spcPct val="0"/>
              </a:spcAft>
              <a:defRPr sz="3200" b="1">
                <a:solidFill>
                  <a:schemeClr val="tx1"/>
                </a:solidFill>
                <a:latin typeface="Arial" charset="0"/>
                <a:cs typeface="Arial" charset="0"/>
              </a:defRPr>
            </a:lvl9pPr>
          </a:lstStyle>
          <a:p>
            <a:pPr algn="ctr" eaLnBrk="1" hangingPunct="1">
              <a:lnSpc>
                <a:spcPct val="100000"/>
              </a:lnSpc>
              <a:spcBef>
                <a:spcPct val="50000"/>
              </a:spcBef>
            </a:pPr>
            <a:r>
              <a:rPr lang="nl-NL" sz="1000">
                <a:solidFill>
                  <a:srgbClr val="000000"/>
                </a:solidFill>
              </a:rPr>
              <a:t>Nyrstar Balen </a:t>
            </a:r>
            <a:endParaRPr lang="en-GB" sz="1000" b="0">
              <a:solidFill>
                <a:srgbClr val="000000"/>
              </a:solidFill>
            </a:endParaRPr>
          </a:p>
        </p:txBody>
      </p:sp>
      <p:sp>
        <p:nvSpPr>
          <p:cNvPr id="4" name="Rechthoek 3"/>
          <p:cNvSpPr/>
          <p:nvPr/>
        </p:nvSpPr>
        <p:spPr>
          <a:xfrm>
            <a:off x="-123826" y="2886116"/>
            <a:ext cx="5514975" cy="1772793"/>
          </a:xfrm>
          <a:prstGeom prst="rect">
            <a:avLst/>
          </a:prstGeom>
        </p:spPr>
        <p:txBody>
          <a:bodyPr wrap="square">
            <a:spAutoFit/>
          </a:bodyPr>
          <a:lstStyle/>
          <a:p>
            <a:pPr marL="628650" lvl="1" indent="-171450">
              <a:buFont typeface="Arial" panose="020B0604020202020204" pitchFamily="34" charset="0"/>
              <a:buChar char="•"/>
            </a:pPr>
            <a:r>
              <a:rPr lang="en-US" sz="1600"/>
              <a:t>Altijd checklist invullen</a:t>
            </a:r>
          </a:p>
          <a:p>
            <a:pPr marL="628650" lvl="1" indent="-171450">
              <a:buFont typeface="Arial" panose="020B0604020202020204" pitchFamily="34" charset="0"/>
              <a:buChar char="•"/>
            </a:pPr>
            <a:r>
              <a:rPr lang="en-US" sz="1600"/>
              <a:t>Altijd met </a:t>
            </a:r>
            <a:r>
              <a:rPr lang="en-US" sz="1600" err="1"/>
              <a:t>inspectie-documenten</a:t>
            </a:r>
            <a:endParaRPr lang="en-US" sz="1600"/>
          </a:p>
          <a:p>
            <a:pPr marL="628650" lvl="1" indent="-171450">
              <a:buFont typeface="Arial" panose="020B0604020202020204" pitchFamily="34" charset="0"/>
              <a:buChar char="•"/>
            </a:pPr>
            <a:r>
              <a:rPr lang="en-US" sz="1600" err="1"/>
              <a:t>Verhoogd</a:t>
            </a:r>
            <a:r>
              <a:rPr lang="en-US" sz="1600"/>
              <a:t> </a:t>
            </a:r>
            <a:r>
              <a:rPr lang="en-US" sz="1600" err="1"/>
              <a:t>werkplatform</a:t>
            </a:r>
            <a:r>
              <a:rPr lang="en-US" sz="1600"/>
              <a:t>: </a:t>
            </a:r>
            <a:r>
              <a:rPr lang="en-US" sz="1600" err="1"/>
              <a:t>draag</a:t>
            </a:r>
            <a:r>
              <a:rPr lang="en-US" sz="1600"/>
              <a:t> altijd een harnas en </a:t>
            </a:r>
            <a:r>
              <a:rPr lang="en-US" sz="1600" err="1"/>
              <a:t>lijn</a:t>
            </a:r>
            <a:r>
              <a:rPr lang="en-US" sz="1600"/>
              <a:t> </a:t>
            </a:r>
            <a:r>
              <a:rPr lang="en-US" sz="1600" err="1"/>
              <a:t>aan</a:t>
            </a:r>
            <a:r>
              <a:rPr lang="en-US" sz="1600"/>
              <a:t> </a:t>
            </a:r>
          </a:p>
          <a:p>
            <a:pPr marL="628650" lvl="1" indent="-171450">
              <a:buFont typeface="Arial" panose="020B0604020202020204" pitchFamily="34" charset="0"/>
              <a:buChar char="•"/>
            </a:pPr>
            <a:r>
              <a:rPr lang="en-US" sz="1600" err="1"/>
              <a:t>Verlaat</a:t>
            </a:r>
            <a:r>
              <a:rPr lang="en-US" sz="1600"/>
              <a:t> nooit het </a:t>
            </a:r>
            <a:r>
              <a:rPr lang="en-US" sz="1600" err="1"/>
              <a:t>werkplatform</a:t>
            </a:r>
            <a:r>
              <a:rPr lang="en-US" sz="1600"/>
              <a:t> op hoogte zonder extra </a:t>
            </a:r>
            <a:r>
              <a:rPr lang="en-US" sz="1600" err="1"/>
              <a:t>risicoanalyse</a:t>
            </a:r>
            <a:r>
              <a:rPr lang="en-US" sz="1600"/>
              <a:t> en toestemming</a:t>
            </a:r>
          </a:p>
          <a:p>
            <a:pPr lvl="1"/>
            <a:endParaRPr lang="nl-BE" sz="1200">
              <a:solidFill>
                <a:srgbClr val="000000"/>
              </a:solidFill>
            </a:endParaRPr>
          </a:p>
        </p:txBody>
      </p:sp>
      <p:pic>
        <p:nvPicPr>
          <p:cNvPr id="5" name="Picture 12" descr="Icon&#10;&#10;Description automatically generated">
            <a:extLst>
              <a:ext uri="{FF2B5EF4-FFF2-40B4-BE49-F238E27FC236}">
                <a16:creationId xmlns:a16="http://schemas.microsoft.com/office/drawing/2014/main" id="{5341504C-A5D2-91BD-6890-4BEFE8AA7D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1664" y="370743"/>
            <a:ext cx="1247386" cy="1438328"/>
          </a:xfrm>
          <a:prstGeom prst="rect">
            <a:avLst/>
          </a:prstGeom>
        </p:spPr>
      </p:pic>
    </p:spTree>
    <p:extLst>
      <p:ext uri="{BB962C8B-B14F-4D97-AF65-F5344CB8AC3E}">
        <p14:creationId xmlns:p14="http://schemas.microsoft.com/office/powerpoint/2010/main" val="2002948058"/>
      </p:ext>
    </p:extLst>
  </p:cSld>
  <p:clrMapOvr>
    <a:masterClrMapping/>
  </p:clrMapOvr>
  <mc:AlternateContent xmlns:mc="http://schemas.openxmlformats.org/markup-compatibility/2006">
    <mc:Choice xmlns:p14="http://schemas.microsoft.com/office/powerpoint/2010/main" Requires="p14">
      <p:transition p14:dur="250" advTm="25000"/>
    </mc:Choice>
    <mc:Fallback>
      <p:transition advTm="2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1"/>
          <p:cNvSpPr>
            <a:spLocks noGrp="1"/>
          </p:cNvSpPr>
          <p:nvPr>
            <p:ph type="sldNum" sz="quarter" idx="10"/>
          </p:nvPr>
        </p:nvSpPr>
        <p:spPr/>
        <p:txBody>
          <a:bodyPr/>
          <a:lstStyle>
            <a:lvl1pPr>
              <a:spcBef>
                <a:spcPct val="50000"/>
              </a:spcBef>
              <a:defRPr sz="2400" b="1">
                <a:solidFill>
                  <a:schemeClr val="bg1"/>
                </a:solidFill>
                <a:latin typeface="Arial Black" pitchFamily="34" charset="0"/>
                <a:cs typeface="Arial" charset="0"/>
              </a:defRPr>
            </a:lvl1pPr>
            <a:lvl2pPr marL="742950" indent="-285750">
              <a:spcBef>
                <a:spcPct val="50000"/>
              </a:spcBef>
              <a:defRPr sz="2400" b="1">
                <a:solidFill>
                  <a:schemeClr val="bg1"/>
                </a:solidFill>
                <a:latin typeface="Arial Black" pitchFamily="34" charset="0"/>
                <a:cs typeface="Arial" charset="0"/>
              </a:defRPr>
            </a:lvl2pPr>
            <a:lvl3pPr marL="1143000" indent="-228600">
              <a:spcBef>
                <a:spcPct val="50000"/>
              </a:spcBef>
              <a:defRPr sz="2400" b="1">
                <a:solidFill>
                  <a:schemeClr val="bg1"/>
                </a:solidFill>
                <a:latin typeface="Arial Black" pitchFamily="34" charset="0"/>
                <a:cs typeface="Arial" charset="0"/>
              </a:defRPr>
            </a:lvl3pPr>
            <a:lvl4pPr marL="1600200" indent="-228600">
              <a:spcBef>
                <a:spcPct val="50000"/>
              </a:spcBef>
              <a:defRPr sz="2400" b="1">
                <a:solidFill>
                  <a:schemeClr val="bg1"/>
                </a:solidFill>
                <a:latin typeface="Arial Black" pitchFamily="34" charset="0"/>
                <a:cs typeface="Arial" charset="0"/>
              </a:defRPr>
            </a:lvl4pPr>
            <a:lvl5pPr marL="2057400" indent="-228600">
              <a:spcBef>
                <a:spcPct val="50000"/>
              </a:spcBef>
              <a:defRPr sz="2400" b="1">
                <a:solidFill>
                  <a:schemeClr val="bg1"/>
                </a:solidFill>
                <a:latin typeface="Arial Black" pitchFamily="34" charset="0"/>
                <a:cs typeface="Arial" charset="0"/>
              </a:defRPr>
            </a:lvl5pPr>
            <a:lvl6pPr marL="2514600" indent="-228600" eaLnBrk="0" fontAlgn="base" hangingPunct="0">
              <a:spcBef>
                <a:spcPct val="50000"/>
              </a:spcBef>
              <a:spcAft>
                <a:spcPct val="0"/>
              </a:spcAft>
              <a:defRPr sz="2400" b="1">
                <a:solidFill>
                  <a:schemeClr val="bg1"/>
                </a:solidFill>
                <a:latin typeface="Arial Black" pitchFamily="34" charset="0"/>
                <a:cs typeface="Arial" charset="0"/>
              </a:defRPr>
            </a:lvl6pPr>
            <a:lvl7pPr marL="2971800" indent="-228600" eaLnBrk="0" fontAlgn="base" hangingPunct="0">
              <a:spcBef>
                <a:spcPct val="50000"/>
              </a:spcBef>
              <a:spcAft>
                <a:spcPct val="0"/>
              </a:spcAft>
              <a:defRPr sz="2400" b="1">
                <a:solidFill>
                  <a:schemeClr val="bg1"/>
                </a:solidFill>
                <a:latin typeface="Arial Black" pitchFamily="34" charset="0"/>
                <a:cs typeface="Arial" charset="0"/>
              </a:defRPr>
            </a:lvl7pPr>
            <a:lvl8pPr marL="3429000" indent="-228600" eaLnBrk="0" fontAlgn="base" hangingPunct="0">
              <a:spcBef>
                <a:spcPct val="50000"/>
              </a:spcBef>
              <a:spcAft>
                <a:spcPct val="0"/>
              </a:spcAft>
              <a:defRPr sz="2400" b="1">
                <a:solidFill>
                  <a:schemeClr val="bg1"/>
                </a:solidFill>
                <a:latin typeface="Arial Black" pitchFamily="34" charset="0"/>
                <a:cs typeface="Arial" charset="0"/>
              </a:defRPr>
            </a:lvl8pPr>
            <a:lvl9pPr marL="3886200" indent="-228600" eaLnBrk="0" fontAlgn="base" hangingPunct="0">
              <a:spcBef>
                <a:spcPct val="50000"/>
              </a:spcBef>
              <a:spcAft>
                <a:spcPct val="0"/>
              </a:spcAft>
              <a:defRPr sz="2400" b="1">
                <a:solidFill>
                  <a:schemeClr val="bg1"/>
                </a:solidFill>
                <a:latin typeface="Arial Black" pitchFamily="34" charset="0"/>
                <a:cs typeface="Arial" charset="0"/>
              </a:defRPr>
            </a:lvl9pPr>
          </a:lstStyle>
          <a:p>
            <a:pPr>
              <a:spcBef>
                <a:spcPct val="0"/>
              </a:spcBef>
            </a:pPr>
            <a:fld id="{8FCEDD8B-0353-4590-A284-7D2AA766BDDF}" type="slidenum">
              <a:rPr lang="nl-BE" sz="1000">
                <a:solidFill>
                  <a:srgbClr val="FFFFFF"/>
                </a:solidFill>
                <a:latin typeface="Arial" charset="0"/>
              </a:rPr>
              <a:t>29</a:t>
            </a:fld>
            <a:endParaRPr lang="nl-BE" sz="1000">
              <a:solidFill>
                <a:srgbClr val="FFFFFF"/>
              </a:solidFill>
              <a:latin typeface="Arial" charset="0"/>
            </a:endParaRPr>
          </a:p>
        </p:txBody>
      </p:sp>
      <p:sp>
        <p:nvSpPr>
          <p:cNvPr id="20484" name="Rectangle 4"/>
          <p:cNvSpPr>
            <a:spLocks noChangeArrowheads="1"/>
          </p:cNvSpPr>
          <p:nvPr/>
        </p:nvSpPr>
        <p:spPr bwMode="auto">
          <a:xfrm>
            <a:off x="221919" y="366036"/>
            <a:ext cx="4495047" cy="400110"/>
          </a:xfrm>
          <a:prstGeom prst="rect">
            <a:avLst/>
          </a:prstGeom>
          <a:noFill/>
          <a:ln w="9525">
            <a:noFill/>
            <a:miter lim="800000"/>
            <a:headEnd/>
            <a:tailEnd/>
          </a:ln>
          <a:effectLst/>
        </p:spPr>
        <p:txBody>
          <a:bodyPr wrap="square">
            <a:spAutoFit/>
          </a:bodyPr>
          <a:lstStyle/>
          <a:p>
            <a:pPr marL="1588" indent="-1588" eaLnBrk="1" hangingPunct="1">
              <a:lnSpc>
                <a:spcPct val="100000"/>
              </a:lnSpc>
              <a:spcBef>
                <a:spcPct val="0"/>
              </a:spcBef>
            </a:pPr>
            <a:r>
              <a:rPr lang="nl-NL" sz="2000">
                <a:solidFill>
                  <a:schemeClr val="tx2"/>
                </a:solidFill>
                <a:latin typeface="+mj-lt"/>
                <a:ea typeface="+mj-ea"/>
                <a:cs typeface="+mj-cs"/>
              </a:rPr>
              <a:t>Hijswerkzaamheden - </a:t>
            </a:r>
            <a:r>
              <a:rPr lang="nl-NL" sz="2000" err="1">
                <a:solidFill>
                  <a:schemeClr val="tx2"/>
                </a:solidFill>
                <a:latin typeface="+mj-lt"/>
                <a:ea typeface="+mj-ea"/>
                <a:cs typeface="+mj-cs"/>
              </a:rPr>
              <a:t>rigger</a:t>
            </a:r>
            <a:endParaRPr lang="en-GB" sz="2000">
              <a:solidFill>
                <a:schemeClr val="tx2"/>
              </a:solidFill>
              <a:latin typeface="+mj-lt"/>
              <a:ea typeface="+mj-ea"/>
              <a:cs typeface="+mj-cs"/>
            </a:endParaRPr>
          </a:p>
        </p:txBody>
      </p:sp>
      <p:sp>
        <p:nvSpPr>
          <p:cNvPr id="27656" name="Text Box 14"/>
          <p:cNvSpPr txBox="1">
            <a:spLocks noChangeArrowheads="1"/>
          </p:cNvSpPr>
          <p:nvPr/>
        </p:nvSpPr>
        <p:spPr bwMode="auto">
          <a:xfrm>
            <a:off x="738325" y="1049298"/>
            <a:ext cx="7792358" cy="4977003"/>
          </a:xfrm>
          <a:prstGeom prst="rect">
            <a:avLst/>
          </a:prstGeom>
          <a:noFill/>
          <a:ln>
            <a:noFill/>
          </a:ln>
        </p:spPr>
        <p:txBody>
          <a:bodyPr wrap="square" lIns="91440" tIns="45720" rIns="91440" bIns="45720" anchor="t">
            <a:spAutoFit/>
          </a:bodyPr>
          <a:lstStyle>
            <a:lvl1pPr>
              <a:spcBef>
                <a:spcPct val="50000"/>
              </a:spcBef>
              <a:defRPr sz="2400" b="1">
                <a:solidFill>
                  <a:schemeClr val="bg1"/>
                </a:solidFill>
                <a:latin typeface="Arial Black" pitchFamily="34" charset="0"/>
                <a:cs typeface="Arial" charset="0"/>
              </a:defRPr>
            </a:lvl1pPr>
            <a:lvl2pPr marL="742950" indent="-285750">
              <a:spcBef>
                <a:spcPct val="50000"/>
              </a:spcBef>
              <a:defRPr sz="2400" b="1">
                <a:solidFill>
                  <a:schemeClr val="bg1"/>
                </a:solidFill>
                <a:latin typeface="Arial Black" pitchFamily="34" charset="0"/>
                <a:cs typeface="Arial" charset="0"/>
              </a:defRPr>
            </a:lvl2pPr>
            <a:lvl3pPr marL="1143000" indent="-228600">
              <a:spcBef>
                <a:spcPct val="50000"/>
              </a:spcBef>
              <a:defRPr sz="2400" b="1">
                <a:solidFill>
                  <a:schemeClr val="bg1"/>
                </a:solidFill>
                <a:latin typeface="Arial Black" pitchFamily="34" charset="0"/>
                <a:cs typeface="Arial" charset="0"/>
              </a:defRPr>
            </a:lvl3pPr>
            <a:lvl4pPr marL="1600200" indent="-228600">
              <a:spcBef>
                <a:spcPct val="50000"/>
              </a:spcBef>
              <a:defRPr sz="2400" b="1">
                <a:solidFill>
                  <a:schemeClr val="bg1"/>
                </a:solidFill>
                <a:latin typeface="Arial Black" pitchFamily="34" charset="0"/>
                <a:cs typeface="Arial" charset="0"/>
              </a:defRPr>
            </a:lvl4pPr>
            <a:lvl5pPr marL="2057400" indent="-228600">
              <a:spcBef>
                <a:spcPct val="50000"/>
              </a:spcBef>
              <a:defRPr sz="2400" b="1">
                <a:solidFill>
                  <a:schemeClr val="bg1"/>
                </a:solidFill>
                <a:latin typeface="Arial Black" pitchFamily="34" charset="0"/>
                <a:cs typeface="Arial" charset="0"/>
              </a:defRPr>
            </a:lvl5pPr>
            <a:lvl6pPr marL="2514600" indent="-228600" eaLnBrk="0" fontAlgn="base" hangingPunct="0">
              <a:spcBef>
                <a:spcPct val="50000"/>
              </a:spcBef>
              <a:spcAft>
                <a:spcPct val="0"/>
              </a:spcAft>
              <a:defRPr sz="2400" b="1">
                <a:solidFill>
                  <a:schemeClr val="bg1"/>
                </a:solidFill>
                <a:latin typeface="Arial Black" pitchFamily="34" charset="0"/>
                <a:cs typeface="Arial" charset="0"/>
              </a:defRPr>
            </a:lvl6pPr>
            <a:lvl7pPr marL="2971800" indent="-228600" eaLnBrk="0" fontAlgn="base" hangingPunct="0">
              <a:spcBef>
                <a:spcPct val="50000"/>
              </a:spcBef>
              <a:spcAft>
                <a:spcPct val="0"/>
              </a:spcAft>
              <a:defRPr sz="2400" b="1">
                <a:solidFill>
                  <a:schemeClr val="bg1"/>
                </a:solidFill>
                <a:latin typeface="Arial Black" pitchFamily="34" charset="0"/>
                <a:cs typeface="Arial" charset="0"/>
              </a:defRPr>
            </a:lvl7pPr>
            <a:lvl8pPr marL="3429000" indent="-228600" eaLnBrk="0" fontAlgn="base" hangingPunct="0">
              <a:spcBef>
                <a:spcPct val="50000"/>
              </a:spcBef>
              <a:spcAft>
                <a:spcPct val="0"/>
              </a:spcAft>
              <a:defRPr sz="2400" b="1">
                <a:solidFill>
                  <a:schemeClr val="bg1"/>
                </a:solidFill>
                <a:latin typeface="Arial Black" pitchFamily="34" charset="0"/>
                <a:cs typeface="Arial" charset="0"/>
              </a:defRPr>
            </a:lvl8pPr>
            <a:lvl9pPr marL="3886200" indent="-228600" eaLnBrk="0" fontAlgn="base" hangingPunct="0">
              <a:spcBef>
                <a:spcPct val="50000"/>
              </a:spcBef>
              <a:spcAft>
                <a:spcPct val="0"/>
              </a:spcAft>
              <a:defRPr sz="2400" b="1">
                <a:solidFill>
                  <a:schemeClr val="bg1"/>
                </a:solidFill>
                <a:latin typeface="Arial Black" pitchFamily="34" charset="0"/>
                <a:cs typeface="Arial" charset="0"/>
              </a:defRPr>
            </a:lvl9pPr>
          </a:lstStyle>
          <a:p>
            <a:pPr marL="368300" lvl="1" eaLnBrk="1" hangingPunct="1">
              <a:lnSpc>
                <a:spcPct val="120000"/>
              </a:lnSpc>
              <a:spcBef>
                <a:spcPct val="20000"/>
              </a:spcBef>
              <a:spcAft>
                <a:spcPts val="600"/>
              </a:spcAft>
              <a:buClr>
                <a:srgbClr val="00AEEF"/>
              </a:buClr>
              <a:buSzPct val="110000"/>
              <a:buFont typeface="Arial" pitchFamily="34" charset="0"/>
              <a:buChar char="•"/>
            </a:pPr>
            <a:r>
              <a:rPr lang="nl-NL" sz="1800" b="0" i="1">
                <a:solidFill>
                  <a:srgbClr val="000000"/>
                </a:solidFill>
                <a:latin typeface="Arial"/>
                <a:cs typeface="Arial"/>
              </a:rPr>
              <a:t>U hebt de vereiste opleiding en het juiste certificaat nodig voor het vastmaken van ladingen! Het certificaat moet aan Nyrstar bezorgd worden via online registratie.</a:t>
            </a:r>
          </a:p>
          <a:p>
            <a:pPr marL="368300" lvl="1" eaLnBrk="1" hangingPunct="1">
              <a:lnSpc>
                <a:spcPct val="120000"/>
              </a:lnSpc>
              <a:spcBef>
                <a:spcPct val="20000"/>
              </a:spcBef>
              <a:spcAft>
                <a:spcPts val="600"/>
              </a:spcAft>
              <a:buClr>
                <a:srgbClr val="00AEEF"/>
              </a:buClr>
              <a:buSzPct val="110000"/>
              <a:buFont typeface="Arial" pitchFamily="34" charset="0"/>
              <a:buChar char="•"/>
            </a:pPr>
            <a:r>
              <a:rPr lang="nl-NL" sz="1800" b="0" i="1">
                <a:solidFill>
                  <a:srgbClr val="000000"/>
                </a:solidFill>
                <a:latin typeface="Arial"/>
                <a:cs typeface="Arial"/>
              </a:rPr>
              <a:t>Correct gebruik van hijswerktuigen (bv. hijspunten)</a:t>
            </a:r>
          </a:p>
          <a:p>
            <a:pPr marL="368300" lvl="1" eaLnBrk="1" hangingPunct="1">
              <a:lnSpc>
                <a:spcPct val="120000"/>
              </a:lnSpc>
              <a:spcBef>
                <a:spcPct val="20000"/>
              </a:spcBef>
              <a:spcAft>
                <a:spcPts val="600"/>
              </a:spcAft>
              <a:buClr>
                <a:srgbClr val="00AEEF"/>
              </a:buClr>
              <a:buSzPct val="110000"/>
              <a:buFont typeface="Arial" pitchFamily="34" charset="0"/>
              <a:buChar char="•"/>
            </a:pPr>
            <a:r>
              <a:rPr lang="en-US" sz="1800" b="0" i="1">
                <a:solidFill>
                  <a:srgbClr val="000000"/>
                </a:solidFill>
                <a:latin typeface="Arial"/>
                <a:cs typeface="Arial"/>
              </a:rPr>
              <a:t>Leid een hangende last nooit met </a:t>
            </a:r>
            <a:r>
              <a:rPr lang="en-US" sz="1800" b="0" i="1" err="1">
                <a:solidFill>
                  <a:srgbClr val="000000"/>
                </a:solidFill>
                <a:latin typeface="Arial"/>
                <a:cs typeface="Arial"/>
              </a:rPr>
              <a:t>uw</a:t>
            </a:r>
            <a:r>
              <a:rPr lang="en-US" sz="1800" b="0" i="1">
                <a:solidFill>
                  <a:srgbClr val="000000"/>
                </a:solidFill>
                <a:latin typeface="Arial"/>
                <a:cs typeface="Arial"/>
              </a:rPr>
              <a:t> handen - gebruik een koord of </a:t>
            </a:r>
            <a:r>
              <a:rPr lang="en-US" sz="1800" b="0" i="1" err="1">
                <a:solidFill>
                  <a:srgbClr val="000000"/>
                </a:solidFill>
                <a:latin typeface="Arial"/>
                <a:cs typeface="Arial"/>
              </a:rPr>
              <a:t>iets</a:t>
            </a:r>
            <a:r>
              <a:rPr lang="en-US" sz="1800" b="0" i="1">
                <a:solidFill>
                  <a:srgbClr val="000000"/>
                </a:solidFill>
                <a:latin typeface="Arial"/>
                <a:cs typeface="Arial"/>
              </a:rPr>
              <a:t> </a:t>
            </a:r>
            <a:r>
              <a:rPr lang="en-US" sz="1800" b="0" i="1" err="1">
                <a:solidFill>
                  <a:srgbClr val="000000"/>
                </a:solidFill>
                <a:latin typeface="Arial"/>
                <a:cs typeface="Arial"/>
              </a:rPr>
              <a:t>dergelijks</a:t>
            </a:r>
            <a:r>
              <a:rPr lang="en-US" sz="1800" b="0" i="1">
                <a:solidFill>
                  <a:srgbClr val="000000"/>
                </a:solidFill>
                <a:latin typeface="Arial"/>
                <a:cs typeface="Arial"/>
              </a:rPr>
              <a:t>.</a:t>
            </a:r>
          </a:p>
          <a:p>
            <a:pPr marL="368300" lvl="1" eaLnBrk="1" hangingPunct="1">
              <a:lnSpc>
                <a:spcPct val="120000"/>
              </a:lnSpc>
              <a:spcBef>
                <a:spcPct val="20000"/>
              </a:spcBef>
              <a:spcAft>
                <a:spcPts val="600"/>
              </a:spcAft>
              <a:buClr>
                <a:srgbClr val="00AEEF"/>
              </a:buClr>
              <a:buSzPct val="110000"/>
              <a:buFont typeface="Arial" pitchFamily="34" charset="0"/>
              <a:buChar char="•"/>
            </a:pPr>
            <a:r>
              <a:rPr lang="nl-BE" sz="1800" b="0" i="1">
                <a:solidFill>
                  <a:srgbClr val="000000"/>
                </a:solidFill>
                <a:latin typeface="Arial"/>
                <a:cs typeface="Arial"/>
              </a:rPr>
              <a:t>De kraanmachinist en degene die de last aanslaat of afpikt, moeten goed met elkaar (kunnen) communiceren, dat wil zeggen:`</a:t>
            </a:r>
          </a:p>
          <a:p>
            <a:pPr marL="768350" lvl="2" eaLnBrk="1" hangingPunct="1">
              <a:lnSpc>
                <a:spcPct val="120000"/>
              </a:lnSpc>
              <a:spcBef>
                <a:spcPct val="20000"/>
              </a:spcBef>
              <a:spcAft>
                <a:spcPts val="600"/>
              </a:spcAft>
              <a:buClr>
                <a:srgbClr val="00AEEF"/>
              </a:buClr>
              <a:buSzPct val="110000"/>
              <a:buFont typeface="Arial" pitchFamily="34" charset="0"/>
              <a:buChar char="•"/>
            </a:pPr>
            <a:r>
              <a:rPr lang="nl-BE" sz="1800" b="0" i="1">
                <a:solidFill>
                  <a:srgbClr val="000000"/>
                </a:solidFill>
                <a:latin typeface="Arial"/>
                <a:cs typeface="Arial"/>
              </a:rPr>
              <a:t>Oogcontact of spreekcontact</a:t>
            </a:r>
          </a:p>
          <a:p>
            <a:pPr marL="768350" lvl="2" eaLnBrk="1" hangingPunct="1">
              <a:lnSpc>
                <a:spcPct val="120000"/>
              </a:lnSpc>
              <a:spcBef>
                <a:spcPct val="20000"/>
              </a:spcBef>
              <a:spcAft>
                <a:spcPts val="600"/>
              </a:spcAft>
              <a:buClr>
                <a:srgbClr val="00AEEF"/>
              </a:buClr>
              <a:buSzPct val="110000"/>
              <a:buFont typeface="Arial" pitchFamily="34" charset="0"/>
              <a:buChar char="•"/>
            </a:pPr>
            <a:r>
              <a:rPr lang="nl-BE" sz="1800" b="0" i="1" err="1">
                <a:solidFill>
                  <a:srgbClr val="000000"/>
                </a:solidFill>
                <a:latin typeface="Arial"/>
                <a:cs typeface="Arial"/>
              </a:rPr>
              <a:t>Één</a:t>
            </a:r>
            <a:r>
              <a:rPr lang="nl-BE" sz="1800" b="0" i="1">
                <a:solidFill>
                  <a:srgbClr val="000000"/>
                </a:solidFill>
                <a:latin typeface="Arial"/>
                <a:cs typeface="Arial"/>
              </a:rPr>
              <a:t> persoon ter plekke communiceert met de machinist</a:t>
            </a:r>
          </a:p>
          <a:p>
            <a:pPr marL="368300" lvl="1" eaLnBrk="1" hangingPunct="1">
              <a:lnSpc>
                <a:spcPct val="120000"/>
              </a:lnSpc>
              <a:spcBef>
                <a:spcPct val="20000"/>
              </a:spcBef>
              <a:spcAft>
                <a:spcPts val="600"/>
              </a:spcAft>
              <a:buClr>
                <a:srgbClr val="00AEEF"/>
              </a:buClr>
              <a:buSzPct val="110000"/>
              <a:buFont typeface="Arial" pitchFamily="34" charset="0"/>
              <a:buChar char="•"/>
            </a:pPr>
            <a:r>
              <a:rPr lang="en-US" sz="1800" b="0" i="1">
                <a:solidFill>
                  <a:srgbClr val="000000"/>
                </a:solidFill>
                <a:latin typeface="Arial"/>
                <a:cs typeface="Arial"/>
              </a:rPr>
              <a:t>Hou </a:t>
            </a:r>
            <a:r>
              <a:rPr lang="en-US" sz="1800" b="0" i="1" err="1">
                <a:solidFill>
                  <a:srgbClr val="000000"/>
                </a:solidFill>
                <a:latin typeface="Arial"/>
                <a:cs typeface="Arial"/>
              </a:rPr>
              <a:t>voldoende</a:t>
            </a:r>
            <a:r>
              <a:rPr lang="en-US" sz="1800" b="0" i="1">
                <a:solidFill>
                  <a:srgbClr val="000000"/>
                </a:solidFill>
                <a:latin typeface="Arial"/>
                <a:cs typeface="Arial"/>
              </a:rPr>
              <a:t> </a:t>
            </a:r>
            <a:r>
              <a:rPr lang="en-US" sz="1800" b="0" i="1" err="1">
                <a:solidFill>
                  <a:srgbClr val="000000"/>
                </a:solidFill>
                <a:latin typeface="Arial"/>
                <a:cs typeface="Arial"/>
              </a:rPr>
              <a:t>afstand</a:t>
            </a:r>
            <a:r>
              <a:rPr lang="en-US" sz="1800" b="0" i="1">
                <a:solidFill>
                  <a:srgbClr val="000000"/>
                </a:solidFill>
                <a:latin typeface="Arial"/>
                <a:cs typeface="Arial"/>
              </a:rPr>
              <a:t> tot de </a:t>
            </a:r>
            <a:r>
              <a:rPr lang="en-US" sz="1800" b="0" i="1" err="1">
                <a:solidFill>
                  <a:srgbClr val="000000"/>
                </a:solidFill>
                <a:latin typeface="Arial"/>
                <a:cs typeface="Arial"/>
              </a:rPr>
              <a:t>hangende</a:t>
            </a:r>
            <a:r>
              <a:rPr lang="en-US" sz="1800" b="0" i="1">
                <a:solidFill>
                  <a:srgbClr val="000000"/>
                </a:solidFill>
                <a:latin typeface="Arial"/>
                <a:cs typeface="Arial"/>
              </a:rPr>
              <a:t> last</a:t>
            </a:r>
          </a:p>
          <a:p>
            <a:pPr marL="368300" lvl="1" eaLnBrk="1" hangingPunct="1">
              <a:lnSpc>
                <a:spcPct val="120000"/>
              </a:lnSpc>
              <a:spcBef>
                <a:spcPct val="20000"/>
              </a:spcBef>
              <a:spcAft>
                <a:spcPts val="600"/>
              </a:spcAft>
              <a:buClr>
                <a:srgbClr val="00AEEF"/>
              </a:buClr>
              <a:buSzPct val="110000"/>
              <a:buFont typeface="Arial" pitchFamily="34" charset="0"/>
              <a:buChar char="•"/>
            </a:pPr>
            <a:endParaRPr lang="nl-NL" sz="1800" b="0" i="1">
              <a:solidFill>
                <a:srgbClr val="000000"/>
              </a:solidFill>
              <a:latin typeface="Arial"/>
              <a:cs typeface="Arial"/>
            </a:endParaRPr>
          </a:p>
        </p:txBody>
      </p:sp>
      <p:pic>
        <p:nvPicPr>
          <p:cNvPr id="2" name="Picture 9" descr="Icon&#10;&#10;Description automatically generated">
            <a:extLst>
              <a:ext uri="{FF2B5EF4-FFF2-40B4-BE49-F238E27FC236}">
                <a16:creationId xmlns:a16="http://schemas.microsoft.com/office/drawing/2014/main" id="{02F2DF30-FF92-8788-D664-BA78AC7D6D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135" y="4693603"/>
            <a:ext cx="1605915" cy="1851660"/>
          </a:xfrm>
          <a:prstGeom prst="rect">
            <a:avLst/>
          </a:prstGeom>
        </p:spPr>
      </p:pic>
    </p:spTree>
    <p:extLst>
      <p:ext uri="{BB962C8B-B14F-4D97-AF65-F5344CB8AC3E}">
        <p14:creationId xmlns:p14="http://schemas.microsoft.com/office/powerpoint/2010/main" val="343638061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24867" y="278498"/>
            <a:ext cx="1660358" cy="722764"/>
          </a:xfrm>
        </p:spPr>
        <p:txBody>
          <a:bodyPr anchor="ctr"/>
          <a:lstStyle/>
          <a:p>
            <a:pPr algn="r"/>
            <a:r>
              <a:rPr lang="nl-BE">
                <a:latin typeface="Verdana" panose="020B0604030504040204" pitchFamily="34" charset="0"/>
                <a:ea typeface="Verdana" panose="020B0604030504040204" pitchFamily="34" charset="0"/>
                <a:cs typeface="Verdana" panose="020B0604030504040204" pitchFamily="34" charset="0"/>
              </a:rPr>
              <a:t>VGM-plan</a:t>
            </a:r>
          </a:p>
        </p:txBody>
      </p:sp>
      <p:sp>
        <p:nvSpPr>
          <p:cNvPr id="8" name="Tijdelijke aanduiding voor inhoud 7"/>
          <p:cNvSpPr>
            <a:spLocks noGrp="1"/>
          </p:cNvSpPr>
          <p:nvPr>
            <p:ph idx="1"/>
          </p:nvPr>
        </p:nvSpPr>
        <p:spPr/>
        <p:txBody>
          <a:bodyPr/>
          <a:lstStyle/>
          <a:p>
            <a:pPr marL="0" lvl="0" indent="0" eaLnBrk="1" hangingPunct="1">
              <a:spcBef>
                <a:spcPct val="0"/>
              </a:spcBef>
              <a:spcAft>
                <a:spcPct val="0"/>
              </a:spcAft>
              <a:buNone/>
            </a:pPr>
            <a:r>
              <a:rPr lang="nl-BE" b="1">
                <a:solidFill>
                  <a:srgbClr val="000000"/>
                </a:solidFill>
                <a:latin typeface="Arial" charset="0"/>
                <a:cs typeface="Arial" charset="0"/>
              </a:rPr>
              <a:t>VGM KPI</a:t>
            </a:r>
          </a:p>
          <a:p>
            <a:pPr marL="0" lvl="0" indent="0" eaLnBrk="1" hangingPunct="1">
              <a:spcBef>
                <a:spcPct val="0"/>
              </a:spcBef>
              <a:spcAft>
                <a:spcPct val="0"/>
              </a:spcAft>
              <a:buNone/>
            </a:pPr>
            <a:endParaRPr lang="nl-BE" b="1">
              <a:solidFill>
                <a:srgbClr val="000000"/>
              </a:solidFill>
              <a:latin typeface="Arial" charset="0"/>
              <a:cs typeface="Arial" charset="0"/>
            </a:endParaRPr>
          </a:p>
          <a:p>
            <a:pPr>
              <a:spcAft>
                <a:spcPts val="0"/>
              </a:spcAft>
              <a:tabLst>
                <a:tab pos="449580" algn="l"/>
              </a:tabLst>
            </a:pPr>
            <a:r>
              <a:rPr lang="nl-NL" b="1">
                <a:latin typeface="Arial" panose="020B0604020202020204" pitchFamily="34" charset="0"/>
                <a:ea typeface="Times New Roman" panose="02020603050405020304" pitchFamily="18" charset="0"/>
                <a:cs typeface="Times New Roman" panose="02020603050405020304" pitchFamily="18" charset="0"/>
              </a:rPr>
              <a:t>Op basis van het VGM-beleid zijn de volgende KPI's vastgesteld:</a:t>
            </a:r>
          </a:p>
          <a:p>
            <a:pPr marL="0" indent="0">
              <a:spcAft>
                <a:spcPts val="0"/>
              </a:spcAft>
              <a:buNone/>
              <a:tabLst>
                <a:tab pos="449580" algn="l"/>
              </a:tabLst>
            </a:pPr>
            <a:endParaRPr lang="nl-BE">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jdelijke aanduiding voor dianummer 2"/>
          <p:cNvSpPr>
            <a:spLocks noGrp="1"/>
          </p:cNvSpPr>
          <p:nvPr>
            <p:ph type="sldNum" sz="quarter" idx="10"/>
          </p:nvPr>
        </p:nvSpPr>
        <p:spPr/>
        <p:txBody>
          <a:bodyPr/>
          <a:lstStyle/>
          <a:p>
            <a:pPr>
              <a:defRPr/>
            </a:pPr>
            <a:fld id="{8CFD2F0D-DAAE-408C-923B-88039887A87A}" type="slidenum">
              <a:rPr lang="en-AU" smtClean="0"/>
              <a:t>3</a:t>
            </a:fld>
            <a:endParaRPr lang="en-AU"/>
          </a:p>
        </p:txBody>
      </p:sp>
      <p:pic>
        <p:nvPicPr>
          <p:cNvPr id="5" name="Afbeelding 4">
            <a:extLst>
              <a:ext uri="{FF2B5EF4-FFF2-40B4-BE49-F238E27FC236}">
                <a16:creationId xmlns:a16="http://schemas.microsoft.com/office/drawing/2014/main" id="{96D498D4-2436-463B-BA85-93BE84A13F5A}"/>
              </a:ext>
            </a:extLst>
          </p:cNvPr>
          <p:cNvPicPr>
            <a:picLocks noChangeAspect="1"/>
          </p:cNvPicPr>
          <p:nvPr/>
        </p:nvPicPr>
        <p:blipFill>
          <a:blip r:embed="rId2"/>
          <a:stretch>
            <a:fillRect/>
          </a:stretch>
        </p:blipFill>
        <p:spPr>
          <a:xfrm>
            <a:off x="539552" y="404664"/>
            <a:ext cx="2847079" cy="1420491"/>
          </a:xfrm>
          <a:prstGeom prst="rect">
            <a:avLst/>
          </a:prstGeom>
        </p:spPr>
      </p:pic>
      <p:graphicFrame>
        <p:nvGraphicFramePr>
          <p:cNvPr id="7" name="Diagram 6"/>
          <p:cNvGraphicFramePr/>
          <p:nvPr>
            <p:extLst>
              <p:ext uri="{D42A27DB-BD31-4B8C-83A1-F6EECF244321}">
                <p14:modId xmlns:p14="http://schemas.microsoft.com/office/powerpoint/2010/main" val="4068341236"/>
              </p:ext>
            </p:extLst>
          </p:nvPr>
        </p:nvGraphicFramePr>
        <p:xfrm>
          <a:off x="1828800" y="2849525"/>
          <a:ext cx="54864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ep 8"/>
          <p:cNvGrpSpPr/>
          <p:nvPr/>
        </p:nvGrpSpPr>
        <p:grpSpPr>
          <a:xfrm rot="16200000">
            <a:off x="-381193" y="5646209"/>
            <a:ext cx="1591720" cy="527061"/>
            <a:chOff x="3361484" y="922833"/>
            <a:chExt cx="2008841" cy="798849"/>
          </a:xfrm>
        </p:grpSpPr>
        <p:sp>
          <p:nvSpPr>
            <p:cNvPr id="10" name="Afgeronde rechthoek 9"/>
            <p:cNvSpPr/>
            <p:nvPr/>
          </p:nvSpPr>
          <p:spPr>
            <a:xfrm>
              <a:off x="3361484" y="922833"/>
              <a:ext cx="2008841" cy="798849"/>
            </a:xfrm>
            <a:prstGeom prst="roundRect">
              <a:avLst>
                <a:gd name="adj" fmla="val 10000"/>
              </a:avLst>
            </a:prstGeom>
            <a:solidFill>
              <a:schemeClr val="tx2">
                <a:lumMod val="50000"/>
              </a:schemeClr>
            </a:solidFill>
          </p:spPr>
          <p:style>
            <a:lnRef idx="2">
              <a:schemeClr val="lt1">
                <a:hueOff val="0"/>
                <a:satOff val="0"/>
                <a:lumOff val="0"/>
                <a:alphaOff val="0"/>
              </a:schemeClr>
            </a:lnRef>
            <a:fillRef idx="1">
              <a:scrgbClr r="0" g="0" b="0"/>
            </a:fillRef>
            <a:effectRef idx="0">
              <a:schemeClr val="accent2">
                <a:hueOff val="-7200000"/>
                <a:satOff val="-25001"/>
                <a:lumOff val="30001"/>
                <a:alphaOff val="0"/>
              </a:schemeClr>
            </a:effectRef>
            <a:fontRef idx="minor">
              <a:schemeClr val="lt1"/>
            </a:fontRef>
          </p:style>
          <p:txBody>
            <a:bodyPr/>
            <a:lstStyle/>
            <a:p>
              <a:endParaRPr lang="nl-BE"/>
            </a:p>
          </p:txBody>
        </p:sp>
        <p:sp>
          <p:nvSpPr>
            <p:cNvPr id="11" name="Afgeronde rechthoek 4"/>
            <p:cNvSpPr/>
            <p:nvPr/>
          </p:nvSpPr>
          <p:spPr>
            <a:xfrm>
              <a:off x="3384881" y="946230"/>
              <a:ext cx="1962047" cy="7520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nl-BE" sz="1800" kern="1200" err="1"/>
                <a:t>Uitvoering </a:t>
              </a:r>
              <a:endParaRPr lang="en-US" sz="1800" kern="1200"/>
            </a:p>
          </p:txBody>
        </p:sp>
      </p:grpSp>
    </p:spTree>
    <p:extLst>
      <p:ext uri="{BB962C8B-B14F-4D97-AF65-F5344CB8AC3E}">
        <p14:creationId xmlns:p14="http://schemas.microsoft.com/office/powerpoint/2010/main" val="425226249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1">
            <a:extLst>
              <a:ext uri="{FF2B5EF4-FFF2-40B4-BE49-F238E27FC236}">
                <a16:creationId xmlns:a16="http://schemas.microsoft.com/office/drawing/2014/main" id="{F4B1E894-2436-477C-B68C-B937DBA20CB6}"/>
              </a:ext>
            </a:extLst>
          </p:cNvPr>
          <p:cNvSpPr>
            <a:spLocks noGrp="1"/>
          </p:cNvSpPr>
          <p:nvPr>
            <p:ph type="sldNum" sz="quarter" idx="10"/>
          </p:nvPr>
        </p:nvSpPr>
        <p:spPr/>
        <p:txBody>
          <a:bodyPr/>
          <a:lstStyle/>
          <a:p>
            <a:fld id="{F041ABCB-E612-475D-8086-6AD1AF98C792}" type="slidenum">
              <a:rPr lang="nl-BE" altLang="nl-BE"/>
              <a:pPr/>
              <a:t>30</a:t>
            </a:fld>
            <a:endParaRPr lang="nl-BE" altLang="nl-BE"/>
          </a:p>
        </p:txBody>
      </p:sp>
      <p:sp>
        <p:nvSpPr>
          <p:cNvPr id="33797" name="Rectangle 5">
            <a:extLst>
              <a:ext uri="{FF2B5EF4-FFF2-40B4-BE49-F238E27FC236}">
                <a16:creationId xmlns:a16="http://schemas.microsoft.com/office/drawing/2014/main" id="{F0E946D7-5DE5-403D-8952-DCBFAEDC87BA}"/>
              </a:ext>
            </a:extLst>
          </p:cNvPr>
          <p:cNvSpPr>
            <a:spLocks noChangeArrowheads="1"/>
          </p:cNvSpPr>
          <p:nvPr/>
        </p:nvSpPr>
        <p:spPr bwMode="auto">
          <a:xfrm>
            <a:off x="304800" y="63182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62000" indent="-285750">
              <a:spcBef>
                <a:spcPct val="0"/>
              </a:spcBef>
              <a:defRPr sz="2400">
                <a:solidFill>
                  <a:schemeClr val="tx1"/>
                </a:solidFill>
                <a:latin typeface="Times New Roman" panose="02020603050405020304" pitchFamily="18" charset="0"/>
              </a:defRPr>
            </a:lvl2pPr>
            <a:lvl3pPr marL="11811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00000"/>
              </a:lnSpc>
              <a:spcBef>
                <a:spcPct val="20000"/>
              </a:spcBef>
              <a:buClr>
                <a:schemeClr val="accent2"/>
              </a:buClr>
              <a:buSzPct val="110000"/>
            </a:pPr>
            <a:r>
              <a:rPr lang="nl-NL" altLang="nl-BE" b="0">
                <a:solidFill>
                  <a:srgbClr val="3399FF"/>
                </a:solidFill>
                <a:latin typeface="Arial Black" panose="020B0A04020102020204" pitchFamily="34" charset="0"/>
              </a:rPr>
              <a:t>Orde en netheid tijdens het werk</a:t>
            </a:r>
            <a:br>
              <a:rPr lang="nl-NL" altLang="nl-BE" b="0">
                <a:latin typeface="Arial Black" panose="020B0A04020102020204" pitchFamily="34" charset="0"/>
              </a:rPr>
            </a:br>
            <a:endParaRPr lang="nl-NL" altLang="nl-BE" b="0">
              <a:latin typeface="Arial Black" panose="020B0A04020102020204" pitchFamily="34" charset="0"/>
            </a:endParaRPr>
          </a:p>
          <a:p>
            <a:pPr eaLnBrk="1" hangingPunct="1">
              <a:lnSpc>
                <a:spcPct val="100000"/>
              </a:lnSpc>
              <a:spcBef>
                <a:spcPct val="20000"/>
              </a:spcBef>
              <a:buClr>
                <a:schemeClr val="accent2"/>
              </a:buClr>
              <a:buSzPct val="110000"/>
            </a:pPr>
            <a:endParaRPr lang="nl-NL" altLang="nl-BE">
              <a:latin typeface="Arial Black" panose="020B0A04020102020204" pitchFamily="34" charset="0"/>
            </a:endParaRPr>
          </a:p>
          <a:p>
            <a:pPr eaLnBrk="1" hangingPunct="1">
              <a:lnSpc>
                <a:spcPct val="100000"/>
              </a:lnSpc>
              <a:spcBef>
                <a:spcPct val="20000"/>
              </a:spcBef>
              <a:buClr>
                <a:schemeClr val="accent2"/>
              </a:buClr>
              <a:buSzPct val="110000"/>
            </a:pPr>
            <a:endParaRPr lang="nl-NL" altLang="nl-BE">
              <a:latin typeface="Arial Black" panose="020B0A04020102020204" pitchFamily="34" charset="0"/>
            </a:endParaRPr>
          </a:p>
          <a:p>
            <a:pPr lvl="1" eaLnBrk="1" hangingPunct="1">
              <a:lnSpc>
                <a:spcPct val="100000"/>
              </a:lnSpc>
              <a:spcBef>
                <a:spcPct val="20000"/>
              </a:spcBef>
              <a:buClr>
                <a:schemeClr val="hlink"/>
              </a:buClr>
              <a:buSzPct val="110000"/>
            </a:pPr>
            <a:endParaRPr lang="nl-NL" altLang="nl-BE">
              <a:latin typeface="Arial Black" panose="020B0A04020102020204" pitchFamily="34" charset="0"/>
            </a:endParaRPr>
          </a:p>
        </p:txBody>
      </p:sp>
      <p:sp>
        <p:nvSpPr>
          <p:cNvPr id="33813" name="Text Box 21">
            <a:extLst>
              <a:ext uri="{FF2B5EF4-FFF2-40B4-BE49-F238E27FC236}">
                <a16:creationId xmlns:a16="http://schemas.microsoft.com/office/drawing/2014/main" id="{4B1555CC-DEFC-467F-A6B9-27DD4CA0B93C}"/>
              </a:ext>
            </a:extLst>
          </p:cNvPr>
          <p:cNvSpPr txBox="1">
            <a:spLocks noChangeArrowheads="1"/>
          </p:cNvSpPr>
          <p:nvPr/>
        </p:nvSpPr>
        <p:spPr bwMode="auto">
          <a:xfrm>
            <a:off x="1038225" y="2773363"/>
            <a:ext cx="716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t>Ruim regelmatig je werkplek op, ook tijdens de taak.</a:t>
            </a:r>
            <a:endParaRPr lang="en-GB" altLang="nl-BE" sz="2000"/>
          </a:p>
        </p:txBody>
      </p:sp>
      <p:sp>
        <p:nvSpPr>
          <p:cNvPr id="33816" name="Text Box 24">
            <a:extLst>
              <a:ext uri="{FF2B5EF4-FFF2-40B4-BE49-F238E27FC236}">
                <a16:creationId xmlns:a16="http://schemas.microsoft.com/office/drawing/2014/main" id="{754DA2EF-0D60-4178-9743-CBFF79FC99FE}"/>
              </a:ext>
            </a:extLst>
          </p:cNvPr>
          <p:cNvSpPr txBox="1">
            <a:spLocks noChangeArrowheads="1"/>
          </p:cNvSpPr>
          <p:nvPr/>
        </p:nvSpPr>
        <p:spPr bwMode="auto">
          <a:xfrm>
            <a:off x="304800" y="1554163"/>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t>Preventie maatregelen:</a:t>
            </a:r>
            <a:endParaRPr lang="en-GB" altLang="nl-BE" sz="2000"/>
          </a:p>
        </p:txBody>
      </p:sp>
      <p:sp>
        <p:nvSpPr>
          <p:cNvPr id="34831" name="Text Box 15">
            <a:extLst>
              <a:ext uri="{FF2B5EF4-FFF2-40B4-BE49-F238E27FC236}">
                <a16:creationId xmlns:a16="http://schemas.microsoft.com/office/drawing/2014/main" id="{44BDA1BD-5969-4DF4-9363-77547ACEAFBD}"/>
              </a:ext>
            </a:extLst>
          </p:cNvPr>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100000"/>
              </a:lnSpc>
              <a:spcBef>
                <a:spcPct val="50000"/>
              </a:spcBef>
            </a:pPr>
            <a:r>
              <a:rPr lang="nl-NL" altLang="nl-BE" sz="1000"/>
              <a:t>Nyrstar Balen</a:t>
            </a:r>
            <a:r>
              <a:rPr lang="nl-NL" altLang="nl-BE" sz="1000" b="0"/>
              <a:t> </a:t>
            </a:r>
            <a:endParaRPr lang="en-GB" altLang="nl-BE" sz="1000" b="0"/>
          </a:p>
        </p:txBody>
      </p:sp>
      <p:sp>
        <p:nvSpPr>
          <p:cNvPr id="34832" name="Text Box 16">
            <a:extLst>
              <a:ext uri="{FF2B5EF4-FFF2-40B4-BE49-F238E27FC236}">
                <a16:creationId xmlns:a16="http://schemas.microsoft.com/office/drawing/2014/main" id="{04ED4BC0-2D97-4729-83E0-558D33E39B20}"/>
              </a:ext>
            </a:extLst>
          </p:cNvPr>
          <p:cNvSpPr txBox="1">
            <a:spLocks noChangeArrowheads="1"/>
          </p:cNvSpPr>
          <p:nvPr/>
        </p:nvSpPr>
        <p:spPr bwMode="auto">
          <a:xfrm>
            <a:off x="1028700" y="2162175"/>
            <a:ext cx="716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t>Gebruik een recipiënt voor losse moeren en bouten.</a:t>
            </a:r>
            <a:endParaRPr lang="en-GB" altLang="nl-BE" sz="2000"/>
          </a:p>
        </p:txBody>
      </p:sp>
      <p:sp>
        <p:nvSpPr>
          <p:cNvPr id="34833" name="Text Box 17">
            <a:extLst>
              <a:ext uri="{FF2B5EF4-FFF2-40B4-BE49-F238E27FC236}">
                <a16:creationId xmlns:a16="http://schemas.microsoft.com/office/drawing/2014/main" id="{869BF332-3660-43C1-AB4B-FDFE56EA98FF}"/>
              </a:ext>
            </a:extLst>
          </p:cNvPr>
          <p:cNvSpPr txBox="1">
            <a:spLocks noChangeArrowheads="1"/>
          </p:cNvSpPr>
          <p:nvPr/>
        </p:nvSpPr>
        <p:spPr bwMode="auto">
          <a:xfrm>
            <a:off x="1052513" y="3386138"/>
            <a:ext cx="716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t>Laat geen PBM’s rondslingeren.</a:t>
            </a:r>
            <a:endParaRPr lang="en-GB" altLang="nl-BE" sz="2000"/>
          </a:p>
        </p:txBody>
      </p:sp>
      <p:sp>
        <p:nvSpPr>
          <p:cNvPr id="34834" name="Text Box 18">
            <a:extLst>
              <a:ext uri="{FF2B5EF4-FFF2-40B4-BE49-F238E27FC236}">
                <a16:creationId xmlns:a16="http://schemas.microsoft.com/office/drawing/2014/main" id="{85734431-A86A-40D7-BEA1-8BD17700F8FD}"/>
              </a:ext>
            </a:extLst>
          </p:cNvPr>
          <p:cNvSpPr txBox="1">
            <a:spLocks noChangeArrowheads="1"/>
          </p:cNvSpPr>
          <p:nvPr/>
        </p:nvSpPr>
        <p:spPr bwMode="auto">
          <a:xfrm>
            <a:off x="1052513" y="3998913"/>
            <a:ext cx="716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00000"/>
              </a:lnSpc>
              <a:spcBef>
                <a:spcPct val="50000"/>
              </a:spcBef>
            </a:pPr>
            <a:r>
              <a:rPr lang="nl-NL" altLang="nl-BE" sz="2000"/>
              <a:t>Doorgangen vrijhouden en struikelgevaar vermijden.</a:t>
            </a:r>
            <a:endParaRPr lang="en-GB" altLang="nl-BE" sz="2000"/>
          </a:p>
        </p:txBody>
      </p:sp>
      <p:sp>
        <p:nvSpPr>
          <p:cNvPr id="11" name="Tekstvak 10">
            <a:extLst>
              <a:ext uri="{FF2B5EF4-FFF2-40B4-BE49-F238E27FC236}">
                <a16:creationId xmlns:a16="http://schemas.microsoft.com/office/drawing/2014/main" id="{170F234E-4818-4E05-8726-A6546F6F0523}"/>
              </a:ext>
            </a:extLst>
          </p:cNvPr>
          <p:cNvSpPr txBox="1"/>
          <p:nvPr/>
        </p:nvSpPr>
        <p:spPr>
          <a:xfrm>
            <a:off x="1052514" y="4678399"/>
            <a:ext cx="4623458" cy="646331"/>
          </a:xfrm>
          <a:prstGeom prst="rect">
            <a:avLst/>
          </a:prstGeom>
          <a:noFill/>
        </p:spPr>
        <p:txBody>
          <a:bodyPr wrap="square">
            <a:spAutoFit/>
          </a:bodyPr>
          <a:lstStyle/>
          <a:p>
            <a:pPr eaLnBrk="1" hangingPunct="1">
              <a:spcBef>
                <a:spcPct val="20000"/>
              </a:spcBef>
              <a:buClr>
                <a:schemeClr val="accent2"/>
              </a:buClr>
              <a:buSzPct val="110000"/>
            </a:pPr>
            <a:r>
              <a:rPr lang="nl-NL" altLang="nl-BE" sz="2000"/>
              <a:t>Kabels, slangen, e.d. ophangen aan </a:t>
            </a:r>
            <a:r>
              <a:rPr lang="nl-NL" altLang="nl-BE" sz="2000" err="1"/>
              <a:t>S-haken</a:t>
            </a:r>
            <a:r>
              <a:rPr lang="nl-NL" altLang="nl-BE" sz="2000"/>
              <a:t>!</a:t>
            </a:r>
          </a:p>
        </p:txBody>
      </p:sp>
      <p:pic>
        <p:nvPicPr>
          <p:cNvPr id="4" name="Afbeelding 3" descr="Afbeelding met rek&#10;&#10;Automatisch gegenereerde beschrijving">
            <a:extLst>
              <a:ext uri="{FF2B5EF4-FFF2-40B4-BE49-F238E27FC236}">
                <a16:creationId xmlns:a16="http://schemas.microsoft.com/office/drawing/2014/main" id="{DCA766D5-6E63-4378-AC38-7D9B4402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972" y="4596482"/>
            <a:ext cx="2865863" cy="190375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95D7A133-8A89-466E-8AAA-C60C2007F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746" y="331572"/>
            <a:ext cx="4494389" cy="585164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475C67-3F75-4D94-9CC2-D780B5ECBFC6}"/>
              </a:ext>
            </a:extLst>
          </p:cNvPr>
          <p:cNvSpPr txBox="1"/>
          <p:nvPr/>
        </p:nvSpPr>
        <p:spPr>
          <a:xfrm>
            <a:off x="391790" y="2848815"/>
            <a:ext cx="3567277" cy="3483261"/>
          </a:xfrm>
          <a:prstGeom prst="rect">
            <a:avLst/>
          </a:prstGeom>
          <a:noFill/>
        </p:spPr>
        <p:txBody>
          <a:bodyPr wrap="square" lIns="68580" tIns="34290" rIns="68580" bIns="34290" anchor="t">
            <a:spAutoFit/>
          </a:bodyPr>
          <a:lstStyle/>
          <a:p>
            <a:r>
              <a:rPr lang="nl-BE" sz="1275">
                <a:latin typeface="Arial"/>
                <a:cs typeface="Arial"/>
              </a:rPr>
              <a:t>Belangrijkste leerpunten uit het onderzoek:</a:t>
            </a:r>
            <a:endParaRPr lang="nl-BE" sz="1275" b="0">
              <a:latin typeface="Arial"/>
              <a:cs typeface="Arial"/>
            </a:endParaRPr>
          </a:p>
          <a:p>
            <a:endParaRPr lang="nl-BE" sz="1275">
              <a:latin typeface="Arial" panose="020B0604020202020204" pitchFamily="34" charset="0"/>
            </a:endParaRPr>
          </a:p>
          <a:p>
            <a:pPr marL="214313" indent="-214313">
              <a:buFont typeface="Wingdings" panose="05000000000000000000" pitchFamily="2" charset="2"/>
              <a:buChar char="§"/>
            </a:pPr>
            <a:r>
              <a:rPr lang="nl-BE" sz="1275" b="0">
                <a:latin typeface="Arial" panose="020B0604020202020204" pitchFamily="34" charset="0"/>
              </a:rPr>
              <a:t>Controleer bij hoog-risico werkzaamheden (sterk zuur, stroom) de </a:t>
            </a:r>
            <a:r>
              <a:rPr lang="nl-BE" sz="1275">
                <a:latin typeface="Arial" panose="020B0604020202020204" pitchFamily="34" charset="0"/>
              </a:rPr>
              <a:t>vergrendelfiche met de situatie in het veld</a:t>
            </a:r>
          </a:p>
          <a:p>
            <a:pPr marL="214313" indent="-214313">
              <a:buFont typeface="Wingdings" panose="05000000000000000000" pitchFamily="2" charset="2"/>
              <a:buChar char="§"/>
            </a:pPr>
            <a:endParaRPr lang="nl-BE" sz="1275">
              <a:latin typeface="Arial" panose="020B0604020202020204" pitchFamily="34" charset="0"/>
            </a:endParaRPr>
          </a:p>
          <a:p>
            <a:pPr marL="214313" indent="-214313">
              <a:buFont typeface="Wingdings" panose="05000000000000000000" pitchFamily="2" charset="2"/>
              <a:buChar char="§"/>
            </a:pPr>
            <a:r>
              <a:rPr lang="nl-BE" sz="1275">
                <a:latin typeface="Arial"/>
                <a:cs typeface="Arial"/>
              </a:rPr>
              <a:t>Communiceer over risico’s en </a:t>
            </a:r>
            <a:r>
              <a:rPr lang="nl-BE" sz="1275" err="1">
                <a:latin typeface="Arial"/>
                <a:cs typeface="Arial"/>
              </a:rPr>
              <a:t>PBM's</a:t>
            </a:r>
            <a:r>
              <a:rPr lang="nl-BE" sz="1275">
                <a:latin typeface="Arial"/>
                <a:cs typeface="Arial"/>
              </a:rPr>
              <a:t> tijdens aanmelden met werkvergunning</a:t>
            </a:r>
            <a:br>
              <a:rPr lang="nl-BE" sz="1275">
                <a:latin typeface="Arial" panose="020B0604020202020204" pitchFamily="34" charset="0"/>
              </a:rPr>
            </a:br>
            <a:endParaRPr lang="nl-BE" sz="1275">
              <a:latin typeface="Arial" panose="020B0604020202020204" pitchFamily="34" charset="0"/>
            </a:endParaRPr>
          </a:p>
          <a:p>
            <a:pPr marL="214313" indent="-214313">
              <a:buFont typeface="Wingdings" panose="05000000000000000000" pitchFamily="2" charset="2"/>
              <a:buChar char="§"/>
            </a:pPr>
            <a:r>
              <a:rPr lang="nl-BE" sz="1275" b="0">
                <a:latin typeface="Arial" panose="020B0604020202020204" pitchFamily="34" charset="0"/>
              </a:rPr>
              <a:t>Vooraleer je een werk start: check waar de meest dichtstbijzijnde </a:t>
            </a:r>
            <a:r>
              <a:rPr lang="nl-BE" sz="1275">
                <a:latin typeface="Arial" panose="020B0604020202020204" pitchFamily="34" charset="0"/>
              </a:rPr>
              <a:t>noodvoorzieningen</a:t>
            </a:r>
            <a:r>
              <a:rPr lang="nl-BE" sz="1275" b="0">
                <a:latin typeface="Arial" panose="020B0604020202020204" pitchFamily="34" charset="0"/>
              </a:rPr>
              <a:t> zijn: </a:t>
            </a:r>
            <a:r>
              <a:rPr lang="nl-BE" sz="1275">
                <a:latin typeface="Arial" panose="020B0604020202020204" pitchFamily="34" charset="0"/>
              </a:rPr>
              <a:t>nooddouche, BUMB, vluchtwegen </a:t>
            </a:r>
            <a:br>
              <a:rPr lang="nl-BE" sz="1275" b="0">
                <a:latin typeface="Arial" panose="020B0604020202020204" pitchFamily="34" charset="0"/>
              </a:rPr>
            </a:br>
            <a:endParaRPr lang="nl-BE" sz="1275" b="0">
              <a:latin typeface="Arial" panose="020B0604020202020204" pitchFamily="34" charset="0"/>
            </a:endParaRPr>
          </a:p>
          <a:p>
            <a:pPr marL="214313" indent="-214313">
              <a:buFont typeface="Wingdings" panose="05000000000000000000" pitchFamily="2" charset="2"/>
              <a:buChar char="§"/>
            </a:pPr>
            <a:r>
              <a:rPr lang="nl-BE" sz="1275" b="0">
                <a:latin typeface="Arial" panose="020B0604020202020204" pitchFamily="34" charset="0"/>
              </a:rPr>
              <a:t>Draag de correcte </a:t>
            </a:r>
            <a:r>
              <a:rPr lang="nl-BE" sz="1275" err="1">
                <a:latin typeface="Arial" panose="020B0604020202020204" pitchFamily="34" charset="0"/>
              </a:rPr>
              <a:t>PBM’s</a:t>
            </a:r>
            <a:r>
              <a:rPr lang="nl-BE" sz="1275" b="0">
                <a:latin typeface="Arial" panose="020B0604020202020204" pitchFamily="34" charset="0"/>
              </a:rPr>
              <a:t> (zoals vermeld op de werkvergunning). Zij vormen een laatste barrière wanneer product onverwacht vrijkomt.</a:t>
            </a:r>
            <a:endParaRPr lang="nl-BE" sz="1275"/>
          </a:p>
        </p:txBody>
      </p:sp>
      <p:sp>
        <p:nvSpPr>
          <p:cNvPr id="6" name="Tekstvak 5">
            <a:extLst>
              <a:ext uri="{FF2B5EF4-FFF2-40B4-BE49-F238E27FC236}">
                <a16:creationId xmlns:a16="http://schemas.microsoft.com/office/drawing/2014/main" id="{B3484D8C-0176-478A-9602-58514A6E4A35}"/>
              </a:ext>
            </a:extLst>
          </p:cNvPr>
          <p:cNvSpPr txBox="1"/>
          <p:nvPr/>
        </p:nvSpPr>
        <p:spPr>
          <a:xfrm>
            <a:off x="222255" y="1657720"/>
            <a:ext cx="5097780" cy="1191095"/>
          </a:xfrm>
          <a:prstGeom prst="rect">
            <a:avLst/>
          </a:prstGeom>
          <a:solidFill>
            <a:srgbClr val="00B0F0">
              <a:alpha val="73000"/>
            </a:srgbClr>
          </a:solidFill>
        </p:spPr>
        <p:txBody>
          <a:bodyPr wrap="square" lIns="68580" tIns="34290" rIns="68580" bIns="34290" rtlCol="0" anchor="t">
            <a:spAutoFit/>
          </a:bodyPr>
          <a:lstStyle/>
          <a:p>
            <a:r>
              <a:rPr lang="nl-BE" sz="2700">
                <a:solidFill>
                  <a:schemeClr val="bg1"/>
                </a:solidFill>
              </a:rPr>
              <a:t>2 contractoren verbrand tijdens </a:t>
            </a:r>
            <a:br>
              <a:rPr lang="nl-BE" sz="2700">
                <a:solidFill>
                  <a:schemeClr val="bg1"/>
                </a:solidFill>
              </a:rPr>
            </a:br>
            <a:r>
              <a:rPr lang="nl-BE" sz="2700">
                <a:solidFill>
                  <a:schemeClr val="bg1"/>
                </a:solidFill>
              </a:rPr>
              <a:t>zwavelzuurincident in Balen</a:t>
            </a:r>
          </a:p>
        </p:txBody>
      </p:sp>
      <p:pic>
        <p:nvPicPr>
          <p:cNvPr id="1026" name="Picture 2">
            <a:extLst>
              <a:ext uri="{FF2B5EF4-FFF2-40B4-BE49-F238E27FC236}">
                <a16:creationId xmlns:a16="http://schemas.microsoft.com/office/drawing/2014/main" id="{09926182-4F7B-4552-971B-7EDEAEC48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067" y="4316329"/>
            <a:ext cx="2556034" cy="1433332"/>
          </a:xfrm>
          <a:prstGeom prst="rect">
            <a:avLst/>
          </a:prstGeom>
          <a:solidFill>
            <a:schemeClr val="bg1"/>
          </a:solidFill>
          <a:ln>
            <a:solidFill>
              <a:schemeClr val="bg1"/>
            </a:solidFill>
          </a:ln>
        </p:spPr>
      </p:pic>
      <p:sp>
        <p:nvSpPr>
          <p:cNvPr id="8" name="Tekstvak 7">
            <a:extLst>
              <a:ext uri="{FF2B5EF4-FFF2-40B4-BE49-F238E27FC236}">
                <a16:creationId xmlns:a16="http://schemas.microsoft.com/office/drawing/2014/main" id="{2A5A462C-142D-4C05-91FB-ED7BCD8194A0}"/>
              </a:ext>
            </a:extLst>
          </p:cNvPr>
          <p:cNvSpPr txBox="1"/>
          <p:nvPr/>
        </p:nvSpPr>
        <p:spPr>
          <a:xfrm>
            <a:off x="331971" y="391219"/>
            <a:ext cx="4494389" cy="1266501"/>
          </a:xfrm>
          <a:prstGeom prst="rect">
            <a:avLst/>
          </a:prstGeom>
          <a:noFill/>
        </p:spPr>
        <p:txBody>
          <a:bodyPr wrap="square">
            <a:spAutoFit/>
          </a:bodyPr>
          <a:lstStyle/>
          <a:p>
            <a:pPr algn="ctr"/>
            <a:r>
              <a:rPr lang="nl-BE" sz="2800">
                <a:latin typeface="Vineta BT" panose="04020906050602070202" pitchFamily="82" charset="0"/>
                <a:ea typeface="STXingkai" panose="020B0503020204020204" pitchFamily="2" charset="-122"/>
              </a:rPr>
              <a:t>“No job is </a:t>
            </a:r>
            <a:r>
              <a:rPr lang="nl-BE" sz="2800" err="1">
                <a:latin typeface="Vineta BT" panose="04020906050602070202" pitchFamily="82" charset="0"/>
                <a:ea typeface="STXingkai" panose="020B0503020204020204" pitchFamily="2" charset="-122"/>
              </a:rPr>
              <a:t>worth</a:t>
            </a:r>
            <a:r>
              <a:rPr lang="nl-BE" sz="2800">
                <a:latin typeface="Vineta BT" panose="04020906050602070202" pitchFamily="82" charset="0"/>
                <a:ea typeface="STXingkai" panose="020B0503020204020204" pitchFamily="2" charset="-122"/>
              </a:rPr>
              <a:t> </a:t>
            </a:r>
            <a:r>
              <a:rPr lang="nl-BE" sz="2800" err="1">
                <a:latin typeface="Vineta BT" panose="04020906050602070202" pitchFamily="82" charset="0"/>
                <a:ea typeface="STXingkai" panose="020B0503020204020204" pitchFamily="2" charset="-122"/>
              </a:rPr>
              <a:t>to</a:t>
            </a:r>
            <a:r>
              <a:rPr lang="nl-BE" sz="2800">
                <a:latin typeface="Vineta BT" panose="04020906050602070202" pitchFamily="82" charset="0"/>
                <a:ea typeface="STXingkai" panose="020B0503020204020204" pitchFamily="2" charset="-122"/>
              </a:rPr>
              <a:t> die </a:t>
            </a:r>
            <a:r>
              <a:rPr lang="nl-BE" sz="2800" err="1">
                <a:latin typeface="Vineta BT" panose="04020906050602070202" pitchFamily="82" charset="0"/>
                <a:ea typeface="STXingkai" panose="020B0503020204020204" pitchFamily="2" charset="-122"/>
              </a:rPr>
              <a:t>for</a:t>
            </a:r>
            <a:r>
              <a:rPr lang="nl-BE" sz="2800">
                <a:latin typeface="Vineta BT" panose="04020906050602070202" pitchFamily="82" charset="0"/>
                <a:ea typeface="STXingkai" panose="020B0503020204020204" pitchFamily="2" charset="-122"/>
              </a:rPr>
              <a:t>”</a:t>
            </a:r>
          </a:p>
        </p:txBody>
      </p:sp>
    </p:spTree>
    <p:extLst>
      <p:ext uri="{BB962C8B-B14F-4D97-AF65-F5344CB8AC3E}">
        <p14:creationId xmlns:p14="http://schemas.microsoft.com/office/powerpoint/2010/main" val="1533198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CE2731C-CCB7-4CFA-85CF-5633864C7293}"/>
              </a:ext>
            </a:extLst>
          </p:cNvPr>
          <p:cNvSpPr>
            <a:spLocks noGrp="1"/>
          </p:cNvSpPr>
          <p:nvPr>
            <p:ph type="sldNum" sz="quarter" idx="10"/>
          </p:nvPr>
        </p:nvSpPr>
        <p:spPr/>
        <p:txBody>
          <a:bodyPr/>
          <a:lstStyle/>
          <a:p>
            <a:pPr>
              <a:defRPr/>
            </a:pPr>
            <a:fld id="{3F700AF6-4848-4F64-8700-0C65AAE3C696}" type="slidenum">
              <a:rPr lang="nl-BE" smtClean="0"/>
              <a:pPr>
                <a:defRPr/>
              </a:pPr>
              <a:t>32</a:t>
            </a:fld>
            <a:endParaRPr lang="nl-BE"/>
          </a:p>
        </p:txBody>
      </p:sp>
      <p:pic>
        <p:nvPicPr>
          <p:cNvPr id="3" name="Afbeelding 8">
            <a:extLst>
              <a:ext uri="{FF2B5EF4-FFF2-40B4-BE49-F238E27FC236}">
                <a16:creationId xmlns:a16="http://schemas.microsoft.com/office/drawing/2014/main" id="{707981C9-0CED-4D23-8940-B68DB68774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346407"/>
            <a:ext cx="8458200" cy="430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314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806449"/>
            <a:ext cx="35359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dianummer 1"/>
          <p:cNvSpPr>
            <a:spLocks noGrp="1"/>
          </p:cNvSpPr>
          <p:nvPr>
            <p:ph type="sldNum" sz="quarter" idx="10"/>
          </p:nvPr>
        </p:nvSpPr>
        <p:spPr/>
        <p:txBody>
          <a:bodyPr/>
          <a:lstStyle/>
          <a:p>
            <a:pPr>
              <a:defRPr/>
            </a:pPr>
            <a:fld id="{AFE01E8D-AEC6-44D9-94B5-7C19D0C7AAB3}" type="slidenum">
              <a:rPr lang="nl-BE"/>
              <a:t>4</a:t>
            </a:fld>
            <a:endParaRPr lang="nl-BE"/>
          </a:p>
        </p:txBody>
      </p:sp>
      <p:sp>
        <p:nvSpPr>
          <p:cNvPr id="50180" name="Rectangle 11"/>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0"/>
              </a:spcBef>
              <a:spcAft>
                <a:spcPct val="0"/>
              </a:spcAft>
              <a:buFontTx/>
              <a:buNone/>
            </a:pPr>
            <a:endParaRPr lang="nl-NL" altLang="nl-BE" sz="4400" b="0">
              <a:solidFill>
                <a:schemeClr val="tx2"/>
              </a:solidFill>
              <a:latin typeface="Times New Roman" pitchFamily="18" charset="0"/>
            </a:endParaRPr>
          </a:p>
        </p:txBody>
      </p:sp>
      <p:sp>
        <p:nvSpPr>
          <p:cNvPr id="3" name="Rechthoek 2"/>
          <p:cNvSpPr/>
          <p:nvPr/>
        </p:nvSpPr>
        <p:spPr>
          <a:xfrm>
            <a:off x="466726" y="2942025"/>
            <a:ext cx="8318499" cy="2123658"/>
          </a:xfrm>
          <a:prstGeom prst="rect">
            <a:avLst/>
          </a:prstGeom>
        </p:spPr>
        <p:txBody>
          <a:bodyPr wrap="square">
            <a:spAutoFit/>
          </a:bodyPr>
          <a:lstStyle/>
          <a:p>
            <a:pPr marL="742950" lvl="1" indent="-285750">
              <a:lnSpc>
                <a:spcPct val="150000"/>
              </a:lnSpc>
              <a:buFont typeface="Wingdings" panose="05000000000000000000" pitchFamily="2" charset="2"/>
              <a:buChar char="§"/>
              <a:defRPr/>
            </a:pPr>
            <a:r>
              <a:rPr lang="nl-NL" sz="2000">
                <a:solidFill>
                  <a:srgbClr val="FF0000"/>
                </a:solidFill>
              </a:rPr>
              <a:t>Geen letsel-incidenten</a:t>
            </a:r>
          </a:p>
          <a:p>
            <a:pPr marL="742950" lvl="1" indent="-285750">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milieu-incidenten</a:t>
            </a:r>
            <a:endParaRPr lang="nl-NL" sz="2000">
              <a:solidFill>
                <a:srgbClr val="FF0000"/>
              </a:solidFill>
            </a:endParaRPr>
          </a:p>
          <a:p>
            <a:pPr marL="742950" lvl="1" indent="-285750">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kritieke veiligheidsincidenten</a:t>
            </a:r>
            <a:endParaRPr lang="nl-NL" sz="2000">
              <a:solidFill>
                <a:srgbClr val="FF0000"/>
              </a:solidFill>
            </a:endParaRPr>
          </a:p>
          <a:p>
            <a:pPr marL="742950" lvl="1" indent="-285750">
              <a:lnSpc>
                <a:spcPct val="150000"/>
              </a:lnSpc>
              <a:buFont typeface="Wingdings" panose="05000000000000000000" pitchFamily="2" charset="2"/>
              <a:buChar char="§"/>
              <a:defRPr/>
            </a:pPr>
            <a:r>
              <a:rPr lang="nl-NL" sz="2000">
                <a:solidFill>
                  <a:srgbClr val="FF0000"/>
                </a:solidFill>
              </a:rPr>
              <a:t>Geen </a:t>
            </a:r>
            <a:r>
              <a:rPr lang="nl-NL" sz="2000" err="1">
                <a:solidFill>
                  <a:srgbClr val="FF0000"/>
                </a:solidFill>
              </a:rPr>
              <a:t>overtredingen </a:t>
            </a:r>
            <a:r>
              <a:rPr lang="nl-NL" sz="2000">
                <a:solidFill>
                  <a:srgbClr val="FF0000"/>
                </a:solidFill>
              </a:rPr>
              <a:t>van </a:t>
            </a:r>
            <a:r>
              <a:rPr lang="nl-NL" sz="2000" err="1">
                <a:solidFill>
                  <a:srgbClr val="FF0000"/>
                </a:solidFill>
              </a:rPr>
              <a:t>de levensreddende regels</a:t>
            </a:r>
            <a:endParaRPr lang="nl-NL" sz="2000">
              <a:solidFill>
                <a:srgbClr val="FF0000"/>
              </a:solidFill>
              <a:effectLst>
                <a:outerShdw blurRad="38100" dist="38100" dir="2700000" algn="tl">
                  <a:srgbClr val="C0C0C0"/>
                </a:outerShdw>
              </a:effectLst>
            </a:endParaRPr>
          </a:p>
        </p:txBody>
      </p:sp>
    </p:spTree>
    <p:extLst>
      <p:ext uri="{BB962C8B-B14F-4D97-AF65-F5344CB8AC3E}">
        <p14:creationId xmlns:p14="http://schemas.microsoft.com/office/powerpoint/2010/main" val="3359066105"/>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1"/>
          <p:cNvSpPr>
            <a:spLocks noGrp="1"/>
          </p:cNvSpPr>
          <p:nvPr>
            <p:ph type="sldNum" sz="quarter" idx="10"/>
          </p:nvPr>
        </p:nvSpPr>
        <p:spPr/>
        <p:txBody>
          <a:bodyPr/>
          <a:lstStyle/>
          <a:p>
            <a:pPr>
              <a:defRPr/>
            </a:pPr>
            <a:fld id="{AFE01E8D-AEC6-44D9-94B5-7C19D0C7AAB3}" type="slidenum">
              <a:rPr lang="nl-BE"/>
              <a:t>5</a:t>
            </a:fld>
            <a:endParaRPr lang="nl-BE"/>
          </a:p>
        </p:txBody>
      </p:sp>
      <p:sp>
        <p:nvSpPr>
          <p:cNvPr id="50180" name="Rectangle 11"/>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0"/>
              </a:spcBef>
              <a:spcAft>
                <a:spcPct val="0"/>
              </a:spcAft>
              <a:buFontTx/>
              <a:buNone/>
            </a:pPr>
            <a:endParaRPr lang="nl-NL" altLang="nl-BE" sz="4400" b="0">
              <a:solidFill>
                <a:schemeClr val="tx2"/>
              </a:solidFill>
              <a:latin typeface="Times New Roman" pitchFamily="18" charset="0"/>
            </a:endParaRPr>
          </a:p>
        </p:txBody>
      </p:sp>
      <p:pic>
        <p:nvPicPr>
          <p:cNvPr id="4" name="Afbeelding 3">
            <a:extLst>
              <a:ext uri="{FF2B5EF4-FFF2-40B4-BE49-F238E27FC236}">
                <a16:creationId xmlns:a16="http://schemas.microsoft.com/office/drawing/2014/main" id="{58B7C90B-8DC9-5E98-B1A2-8DA763BD909F}"/>
              </a:ext>
            </a:extLst>
          </p:cNvPr>
          <p:cNvPicPr>
            <a:picLocks noChangeAspect="1"/>
          </p:cNvPicPr>
          <p:nvPr/>
        </p:nvPicPr>
        <p:blipFill>
          <a:blip r:embed="rId3"/>
          <a:stretch>
            <a:fillRect/>
          </a:stretch>
        </p:blipFill>
        <p:spPr>
          <a:xfrm>
            <a:off x="751055" y="857250"/>
            <a:ext cx="7826040" cy="5425281"/>
          </a:xfrm>
          <a:prstGeom prst="rect">
            <a:avLst/>
          </a:prstGeom>
        </p:spPr>
      </p:pic>
    </p:spTree>
    <p:extLst>
      <p:ext uri="{BB962C8B-B14F-4D97-AF65-F5344CB8AC3E}">
        <p14:creationId xmlns:p14="http://schemas.microsoft.com/office/powerpoint/2010/main" val="509235987"/>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9EEC1E9-ACE6-47BF-B97A-BC166DB31240}"/>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Object 5" hidden="1">
                        <a:extLst>
                          <a:ext uri="{FF2B5EF4-FFF2-40B4-BE49-F238E27FC236}">
                            <a16:creationId xmlns:a16="http://schemas.microsoft.com/office/drawing/2014/main" id="{19EEC1E9-ACE6-47BF-B97A-BC166DB31240}"/>
                          </a:ext>
                        </a:extLst>
                      </p:cNvPr>
                      <p:cNvPicPr/>
                      <p:nvPr/>
                    </p:nvPicPr>
                    <p:blipFill>
                      <a:blip r:embed="rId5"/>
                      <a:stretch>
                        <a:fillRect/>
                      </a:stretch>
                    </p:blipFill>
                    <p:spPr>
                      <a:xfrm>
                        <a:off x="1191" y="858441"/>
                        <a:ext cx="1191" cy="1191"/>
                      </a:xfrm>
                      <a:prstGeom prst="rect">
                        <a:avLst/>
                      </a:prstGeom>
                    </p:spPr>
                  </p:pic>
                </p:oleObj>
              </mc:Fallback>
            </mc:AlternateContent>
          </a:graphicData>
        </a:graphic>
      </p:graphicFrame>
      <p:sp>
        <p:nvSpPr>
          <p:cNvPr id="7" name="Rechthoek 6" hidden="1">
            <a:extLst>
              <a:ext uri="{FF2B5EF4-FFF2-40B4-BE49-F238E27FC236}">
                <a16:creationId xmlns:a16="http://schemas.microsoft.com/office/drawing/2014/main" id="{AE194858-5390-4881-A68F-AFE1FA459957}"/>
              </a:ext>
            </a:extLst>
          </p:cNvPr>
          <p:cNvSpPr/>
          <p:nvPr>
            <p:custDataLst>
              <p:tags r:id="rId2"/>
            </p:custDataLst>
          </p:nvPr>
        </p:nvSpPr>
        <p:spPr>
          <a:xfrm>
            <a:off x="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150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6EA169BB-FDB0-405C-89C9-AF8AA7AF9644}"/>
              </a:ext>
            </a:extLst>
          </p:cNvPr>
          <p:cNvSpPr>
            <a:spLocks noGrp="1"/>
          </p:cNvSpPr>
          <p:nvPr>
            <p:ph type="title"/>
          </p:nvPr>
        </p:nvSpPr>
        <p:spPr>
          <a:xfrm>
            <a:off x="431905" y="996918"/>
            <a:ext cx="7834045" cy="434932"/>
          </a:xfrm>
        </p:spPr>
        <p:txBody>
          <a:bodyPr vert="horz"/>
          <a:lstStyle/>
          <a:p>
            <a:r>
              <a:rPr lang="nl-BE" sz="1800"/>
              <a:t>Voorkomen van arbeidsongevallen, incidenten &amp; gevaarlijke situaties bij Nyrstar</a:t>
            </a:r>
            <a:endParaRPr lang="nl-NL" sz="1800"/>
          </a:p>
        </p:txBody>
      </p:sp>
      <p:sp>
        <p:nvSpPr>
          <p:cNvPr id="3" name="Tijdelijke aanduiding voor dianummer 2">
            <a:extLst>
              <a:ext uri="{FF2B5EF4-FFF2-40B4-BE49-F238E27FC236}">
                <a16:creationId xmlns:a16="http://schemas.microsoft.com/office/drawing/2014/main" id="{C1F1C9E0-9FD6-4922-B594-CE5CBCB35C0D}"/>
              </a:ext>
            </a:extLst>
          </p:cNvPr>
          <p:cNvSpPr>
            <a:spLocks noGrp="1"/>
          </p:cNvSpPr>
          <p:nvPr>
            <p:ph type="sldNum" sz="quarter" idx="10"/>
          </p:nvPr>
        </p:nvSpPr>
        <p:spPr/>
        <p:txBody>
          <a:bodyPr/>
          <a:lstStyle/>
          <a:p>
            <a:fld id="{428F1CD4-6009-4109-81A7-9A135ED188E8}" type="slidenum">
              <a:rPr lang="en-AU" smtClean="0"/>
              <a:pPr/>
              <a:t>6</a:t>
            </a:fld>
            <a:endParaRPr lang="en-AU"/>
          </a:p>
        </p:txBody>
      </p:sp>
      <p:pic>
        <p:nvPicPr>
          <p:cNvPr id="5" name="Afbeelding 4">
            <a:extLst>
              <a:ext uri="{FF2B5EF4-FFF2-40B4-BE49-F238E27FC236}">
                <a16:creationId xmlns:a16="http://schemas.microsoft.com/office/drawing/2014/main" id="{C8023842-1C58-73F7-E309-5E63B1AF9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4952" y="1431850"/>
            <a:ext cx="3047143" cy="3213561"/>
          </a:xfrm>
          <a:prstGeom prst="rect">
            <a:avLst/>
          </a:prstGeom>
        </p:spPr>
      </p:pic>
      <p:pic>
        <p:nvPicPr>
          <p:cNvPr id="9" name="Afbeelding 8">
            <a:extLst>
              <a:ext uri="{FF2B5EF4-FFF2-40B4-BE49-F238E27FC236}">
                <a16:creationId xmlns:a16="http://schemas.microsoft.com/office/drawing/2014/main" id="{7B47B15C-3BA4-29AB-3806-82E02EA2EA1D}"/>
              </a:ext>
            </a:extLst>
          </p:cNvPr>
          <p:cNvPicPr>
            <a:picLocks noChangeAspect="1"/>
          </p:cNvPicPr>
          <p:nvPr/>
        </p:nvPicPr>
        <p:blipFill>
          <a:blip r:embed="rId7"/>
          <a:stretch>
            <a:fillRect/>
          </a:stretch>
        </p:blipFill>
        <p:spPr>
          <a:xfrm>
            <a:off x="1489454" y="1533524"/>
            <a:ext cx="4111247" cy="4799584"/>
          </a:xfrm>
          <a:prstGeom prst="rect">
            <a:avLst/>
          </a:prstGeom>
        </p:spPr>
      </p:pic>
    </p:spTree>
    <p:extLst>
      <p:ext uri="{BB962C8B-B14F-4D97-AF65-F5344CB8AC3E}">
        <p14:creationId xmlns:p14="http://schemas.microsoft.com/office/powerpoint/2010/main" val="197009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lucht, Luchtfotografie, Vogelperspectief, buitenshuis&#10;&#10;Door AI gegenereerde inhoud is mogelijk onjuist.">
            <a:extLst>
              <a:ext uri="{FF2B5EF4-FFF2-40B4-BE49-F238E27FC236}">
                <a16:creationId xmlns:a16="http://schemas.microsoft.com/office/drawing/2014/main" id="{C92C27C9-82C3-0419-A592-13124CE1E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64" y="587774"/>
            <a:ext cx="8532561" cy="5459506"/>
          </a:xfrm>
          <a:prstGeom prst="rect">
            <a:avLst/>
          </a:prstGeom>
        </p:spPr>
      </p:pic>
      <p:sp>
        <p:nvSpPr>
          <p:cNvPr id="10" name="Line 44">
            <a:extLst>
              <a:ext uri="{FF2B5EF4-FFF2-40B4-BE49-F238E27FC236}">
                <a16:creationId xmlns:a16="http://schemas.microsoft.com/office/drawing/2014/main" id="{DFE5781D-8EA1-5C7C-135D-07FB14B82547}"/>
              </a:ext>
            </a:extLst>
          </p:cNvPr>
          <p:cNvSpPr>
            <a:spLocks noChangeShapeType="1"/>
          </p:cNvSpPr>
          <p:nvPr/>
        </p:nvSpPr>
        <p:spPr bwMode="auto">
          <a:xfrm>
            <a:off x="2343150" y="1257300"/>
            <a:ext cx="891540" cy="2057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1" name="Line 45">
            <a:extLst>
              <a:ext uri="{FF2B5EF4-FFF2-40B4-BE49-F238E27FC236}">
                <a16:creationId xmlns:a16="http://schemas.microsoft.com/office/drawing/2014/main" id="{8F2B42EE-C8EC-87AC-0091-68503AC1530D}"/>
              </a:ext>
            </a:extLst>
          </p:cNvPr>
          <p:cNvSpPr>
            <a:spLocks noChangeShapeType="1"/>
          </p:cNvSpPr>
          <p:nvPr/>
        </p:nvSpPr>
        <p:spPr bwMode="auto">
          <a:xfrm flipH="1">
            <a:off x="3581400" y="1257300"/>
            <a:ext cx="2266950" cy="199871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2" name="Line 47">
            <a:extLst>
              <a:ext uri="{FF2B5EF4-FFF2-40B4-BE49-F238E27FC236}">
                <a16:creationId xmlns:a16="http://schemas.microsoft.com/office/drawing/2014/main" id="{E4971F69-81C6-A693-81EC-B19518641778}"/>
              </a:ext>
            </a:extLst>
          </p:cNvPr>
          <p:cNvSpPr>
            <a:spLocks noChangeShapeType="1"/>
          </p:cNvSpPr>
          <p:nvPr/>
        </p:nvSpPr>
        <p:spPr bwMode="auto">
          <a:xfrm flipV="1">
            <a:off x="2801988" y="4567130"/>
            <a:ext cx="1770012" cy="15074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 name="Line 48">
            <a:extLst>
              <a:ext uri="{FF2B5EF4-FFF2-40B4-BE49-F238E27FC236}">
                <a16:creationId xmlns:a16="http://schemas.microsoft.com/office/drawing/2014/main" id="{AE569179-8254-2424-CD9F-3EE9A604C71A}"/>
              </a:ext>
            </a:extLst>
          </p:cNvPr>
          <p:cNvSpPr>
            <a:spLocks noChangeShapeType="1"/>
          </p:cNvSpPr>
          <p:nvPr/>
        </p:nvSpPr>
        <p:spPr bwMode="auto">
          <a:xfrm flipV="1">
            <a:off x="2801988" y="4409991"/>
            <a:ext cx="2618114" cy="16963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7" name="Line 53">
            <a:extLst>
              <a:ext uri="{FF2B5EF4-FFF2-40B4-BE49-F238E27FC236}">
                <a16:creationId xmlns:a16="http://schemas.microsoft.com/office/drawing/2014/main" id="{0D9FF868-CE6A-BBD7-34BA-75F79FAA7903}"/>
              </a:ext>
            </a:extLst>
          </p:cNvPr>
          <p:cNvSpPr>
            <a:spLocks noChangeShapeType="1"/>
          </p:cNvSpPr>
          <p:nvPr/>
        </p:nvSpPr>
        <p:spPr bwMode="auto">
          <a:xfrm flipH="1" flipV="1">
            <a:off x="5019673" y="4075906"/>
            <a:ext cx="1281393" cy="199871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8" name="Rechthoek: afgeronde hoeken 17">
            <a:extLst>
              <a:ext uri="{FF2B5EF4-FFF2-40B4-BE49-F238E27FC236}">
                <a16:creationId xmlns:a16="http://schemas.microsoft.com/office/drawing/2014/main" id="{8CFD5F8C-177A-FAED-E810-1D17EDDAAD12}"/>
              </a:ext>
            </a:extLst>
          </p:cNvPr>
          <p:cNvSpPr/>
          <p:nvPr/>
        </p:nvSpPr>
        <p:spPr>
          <a:xfrm>
            <a:off x="3179654" y="3287872"/>
            <a:ext cx="188927" cy="282255"/>
          </a:xfrm>
          <a:prstGeom prst="roundRect">
            <a:avLst/>
          </a:prstGeom>
          <a:solidFill>
            <a:srgbClr val="00B0F0">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3E6EC805-A70F-30E5-F122-4DA1D03BDBE5}"/>
              </a:ext>
            </a:extLst>
          </p:cNvPr>
          <p:cNvSpPr/>
          <p:nvPr/>
        </p:nvSpPr>
        <p:spPr>
          <a:xfrm>
            <a:off x="3375169" y="3132080"/>
            <a:ext cx="273779" cy="347865"/>
          </a:xfrm>
          <a:prstGeom prst="roundRect">
            <a:avLst/>
          </a:prstGeom>
          <a:solidFill>
            <a:srgbClr val="92D05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1E4242FD-2552-D883-BAFA-F862807601DD}"/>
              </a:ext>
            </a:extLst>
          </p:cNvPr>
          <p:cNvSpPr/>
          <p:nvPr/>
        </p:nvSpPr>
        <p:spPr>
          <a:xfrm>
            <a:off x="4543848" y="4307877"/>
            <a:ext cx="566032" cy="362118"/>
          </a:xfrm>
          <a:prstGeom prst="round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afgeronde hoeken 20">
            <a:extLst>
              <a:ext uri="{FF2B5EF4-FFF2-40B4-BE49-F238E27FC236}">
                <a16:creationId xmlns:a16="http://schemas.microsoft.com/office/drawing/2014/main" id="{8F139DC1-24C6-538D-EBF6-011E276A3939}"/>
              </a:ext>
            </a:extLst>
          </p:cNvPr>
          <p:cNvSpPr/>
          <p:nvPr/>
        </p:nvSpPr>
        <p:spPr>
          <a:xfrm rot="21085606">
            <a:off x="5299314" y="4252905"/>
            <a:ext cx="535869" cy="216812"/>
          </a:xfrm>
          <a:prstGeom prst="round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366D64F7-A83F-40F7-F2D9-43ABA0D74DA1}"/>
              </a:ext>
            </a:extLst>
          </p:cNvPr>
          <p:cNvSpPr/>
          <p:nvPr/>
        </p:nvSpPr>
        <p:spPr>
          <a:xfrm>
            <a:off x="3648948" y="3132077"/>
            <a:ext cx="140479" cy="190076"/>
          </a:xfrm>
          <a:prstGeom prst="roundRect">
            <a:avLst/>
          </a:prstGeom>
          <a:solidFill>
            <a:srgbClr val="92D05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dianummer 1"/>
          <p:cNvSpPr>
            <a:spLocks noGrp="1"/>
          </p:cNvSpPr>
          <p:nvPr>
            <p:ph type="sldNum" sz="quarter" idx="10"/>
          </p:nvPr>
        </p:nvSpPr>
        <p:spPr/>
        <p:txBody>
          <a:bodyPr/>
          <a:lstStyle/>
          <a:p>
            <a:pPr>
              <a:defRPr/>
            </a:pPr>
            <a:fld id="{F13D6691-D3DA-47A2-9C38-462CAB1B3E25}" type="slidenum">
              <a:rPr lang="nl-BE"/>
              <a:t>7</a:t>
            </a:fld>
            <a:endParaRPr lang="nl-BE"/>
          </a:p>
        </p:txBody>
      </p:sp>
      <p:sp>
        <p:nvSpPr>
          <p:cNvPr id="51208" name="Text Box 49"/>
          <p:cNvSpPr txBox="1">
            <a:spLocks noChangeArrowheads="1"/>
          </p:cNvSpPr>
          <p:nvPr/>
        </p:nvSpPr>
        <p:spPr bwMode="auto">
          <a:xfrm>
            <a:off x="2174662" y="6097324"/>
            <a:ext cx="10953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Parkeerplaats </a:t>
            </a:r>
            <a:endParaRPr lang="en-US" altLang="nl-BE" sz="1800" b="0"/>
          </a:p>
        </p:txBody>
      </p:sp>
      <p:sp>
        <p:nvSpPr>
          <p:cNvPr id="51209" name="Text Box 50"/>
          <p:cNvSpPr txBox="1">
            <a:spLocks noChangeArrowheads="1"/>
          </p:cNvSpPr>
          <p:nvPr/>
        </p:nvSpPr>
        <p:spPr bwMode="auto">
          <a:xfrm>
            <a:off x="1418026" y="932355"/>
            <a:ext cx="21595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Contractor-gebied </a:t>
            </a:r>
            <a:endParaRPr lang="en-US" altLang="nl-BE" sz="1800" b="0"/>
          </a:p>
        </p:txBody>
      </p:sp>
      <p:sp>
        <p:nvSpPr>
          <p:cNvPr id="51210" name="Text Box 51"/>
          <p:cNvSpPr txBox="1">
            <a:spLocks noChangeArrowheads="1"/>
          </p:cNvSpPr>
          <p:nvPr/>
        </p:nvSpPr>
        <p:spPr bwMode="auto">
          <a:xfrm>
            <a:off x="5268709" y="922338"/>
            <a:ext cx="11592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Roosterij </a:t>
            </a:r>
            <a:endParaRPr lang="en-US" altLang="nl-BE" sz="1800" b="0"/>
          </a:p>
        </p:txBody>
      </p:sp>
      <p:sp>
        <p:nvSpPr>
          <p:cNvPr id="51212" name="Text Box 54"/>
          <p:cNvSpPr txBox="1">
            <a:spLocks noChangeArrowheads="1"/>
          </p:cNvSpPr>
          <p:nvPr/>
        </p:nvSpPr>
        <p:spPr bwMode="auto">
          <a:xfrm>
            <a:off x="5873964" y="6002337"/>
            <a:ext cx="1108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Ingang </a:t>
            </a:r>
            <a:endParaRPr lang="en-US" altLang="nl-BE" sz="1800" b="0"/>
          </a:p>
        </p:txBody>
      </p:sp>
      <p:sp>
        <p:nvSpPr>
          <p:cNvPr id="51213" name="Text Box 55"/>
          <p:cNvSpPr txBox="1">
            <a:spLocks noChangeArrowheads="1"/>
          </p:cNvSpPr>
          <p:nvPr/>
        </p:nvSpPr>
        <p:spPr bwMode="auto">
          <a:xfrm>
            <a:off x="3886200" y="6546850"/>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spTree>
    <p:extLst>
      <p:ext uri="{BB962C8B-B14F-4D97-AF65-F5344CB8AC3E}">
        <p14:creationId xmlns:p14="http://schemas.microsoft.com/office/powerpoint/2010/main" val="861391386"/>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1"/>
          <p:cNvSpPr>
            <a:spLocks noGrp="1"/>
          </p:cNvSpPr>
          <p:nvPr>
            <p:ph type="sldNum" sz="quarter" idx="10"/>
          </p:nvPr>
        </p:nvSpPr>
        <p:spPr/>
        <p:txBody>
          <a:bodyPr/>
          <a:lstStyle/>
          <a:p>
            <a:pPr>
              <a:defRPr/>
            </a:pPr>
            <a:fld id="{CBE967CA-3990-4FA2-9E12-18B43E86E86A}" type="slidenum">
              <a:rPr lang="nl-BE"/>
              <a:t>8</a:t>
            </a:fld>
            <a:endParaRPr lang="nl-BE"/>
          </a:p>
        </p:txBody>
      </p:sp>
      <p:sp>
        <p:nvSpPr>
          <p:cNvPr id="54275" name="Text Box 1040"/>
          <p:cNvSpPr txBox="1">
            <a:spLocks noChangeArrowheads="1"/>
          </p:cNvSpPr>
          <p:nvPr/>
        </p:nvSpPr>
        <p:spPr bwMode="auto">
          <a:xfrm>
            <a:off x="229302" y="356789"/>
            <a:ext cx="40576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Route</a:t>
            </a:r>
            <a:endParaRPr lang="en-GB" altLang="nl-BE" sz="20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54276" name="Text Box 1043"/>
          <p:cNvSpPr txBox="1">
            <a:spLocks noChangeArrowheads="1"/>
          </p:cNvSpPr>
          <p:nvPr/>
        </p:nvSpPr>
        <p:spPr bwMode="auto">
          <a:xfrm>
            <a:off x="542924" y="774700"/>
            <a:ext cx="874855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t>Volg het aangegeven gele pad naar het contractor-gebied.</a:t>
            </a:r>
          </a:p>
        </p:txBody>
      </p:sp>
      <p:sp>
        <p:nvSpPr>
          <p:cNvPr id="54277" name="Rectangle 1045"/>
          <p:cNvSpPr>
            <a:spLocks noChangeArrowheads="1"/>
          </p:cNvSpPr>
          <p:nvPr/>
        </p:nvSpPr>
        <p:spPr bwMode="auto">
          <a:xfrm>
            <a:off x="1931988" y="1468438"/>
            <a:ext cx="1285875" cy="552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spcBef>
                <a:spcPct val="20000"/>
              </a:spcBef>
              <a:spcAft>
                <a:spcPct val="0"/>
              </a:spcAft>
              <a:buFontTx/>
              <a:buNone/>
            </a:pPr>
            <a:endParaRPr lang="nl-BE" altLang="nl-BE"/>
          </a:p>
        </p:txBody>
      </p:sp>
      <p:sp>
        <p:nvSpPr>
          <p:cNvPr id="54278" name="Text Box 11"/>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pic>
        <p:nvPicPr>
          <p:cNvPr id="54280" name="Afbeelding 8"/>
          <p:cNvPicPr>
            <a:picLocks noChangeAspect="1"/>
          </p:cNvPicPr>
          <p:nvPr/>
        </p:nvPicPr>
        <p:blipFill>
          <a:blip r:embed="rId3">
            <a:extLst>
              <a:ext uri="{28A0092B-C50C-407E-A947-70E740481C1C}">
                <a14:useLocalDpi xmlns:a14="http://schemas.microsoft.com/office/drawing/2010/main" val="0"/>
              </a:ext>
            </a:extLst>
          </a:blip>
          <a:srcRect b="16249"/>
          <a:stretch>
            <a:fillRect/>
          </a:stretch>
        </p:blipFill>
        <p:spPr bwMode="auto">
          <a:xfrm>
            <a:off x="1333500" y="1285875"/>
            <a:ext cx="67754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3550382-6919-0C4D-99DD-5CA5D63C3BE7}"/>
              </a:ext>
            </a:extLst>
          </p:cNvPr>
          <p:cNvSpPr txBox="1"/>
          <p:nvPr/>
        </p:nvSpPr>
        <p:spPr>
          <a:xfrm>
            <a:off x="542924" y="1099739"/>
            <a:ext cx="6598508" cy="523220"/>
          </a:xfrm>
          <a:prstGeom prst="rect">
            <a:avLst/>
          </a:prstGeom>
          <a:noFill/>
        </p:spPr>
        <p:txBody>
          <a:bodyPr wrap="square" rtlCol="0">
            <a:spAutoFit/>
          </a:bodyPr>
          <a:lstStyle/>
          <a:p>
            <a:pPr eaLnBrk="1" hangingPunct="1">
              <a:defRPr/>
            </a:pPr>
            <a:r>
              <a:rPr lang="nl-NL" altLang="nl-BE" sz="1400"/>
              <a:t>Je mag zonder </a:t>
            </a:r>
            <a:r>
              <a:rPr lang="nl-NL" altLang="nl-BE" sz="1400" err="1"/>
              <a:t>PBM's</a:t>
            </a:r>
            <a:r>
              <a:rPr lang="nl-NL" altLang="nl-BE" sz="1400"/>
              <a:t> naar de aannemersruimte lopen.</a:t>
            </a:r>
          </a:p>
          <a:p>
            <a:endParaRPr lang="en-BE" sz="1400"/>
          </a:p>
        </p:txBody>
      </p:sp>
    </p:spTree>
    <p:extLst>
      <p:ext uri="{BB962C8B-B14F-4D97-AF65-F5344CB8AC3E}">
        <p14:creationId xmlns:p14="http://schemas.microsoft.com/office/powerpoint/2010/main" val="2968787212"/>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531B483-0516-4EEA-9603-8364C4A30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910" y="1135380"/>
            <a:ext cx="5250180" cy="4587240"/>
          </a:xfrm>
          <a:prstGeom prst="rect">
            <a:avLst/>
          </a:prstGeom>
        </p:spPr>
      </p:pic>
      <p:sp>
        <p:nvSpPr>
          <p:cNvPr id="7" name="Tijdelijke aanduiding voor dianummer 1"/>
          <p:cNvSpPr>
            <a:spLocks noGrp="1"/>
          </p:cNvSpPr>
          <p:nvPr>
            <p:ph type="sldNum" sz="quarter" idx="10"/>
          </p:nvPr>
        </p:nvSpPr>
        <p:spPr/>
        <p:txBody>
          <a:bodyPr/>
          <a:lstStyle/>
          <a:p>
            <a:pPr>
              <a:defRPr/>
            </a:pPr>
            <a:fld id="{CBE967CA-3990-4FA2-9E12-18B43E86E86A}" type="slidenum">
              <a:rPr lang="nl-BE"/>
              <a:t>9</a:t>
            </a:fld>
            <a:endParaRPr lang="nl-BE"/>
          </a:p>
        </p:txBody>
      </p:sp>
      <p:sp>
        <p:nvSpPr>
          <p:cNvPr id="54275" name="Text Box 1040"/>
          <p:cNvSpPr txBox="1">
            <a:spLocks noChangeArrowheads="1"/>
          </p:cNvSpPr>
          <p:nvPr/>
        </p:nvSpPr>
        <p:spPr bwMode="auto">
          <a:xfrm>
            <a:off x="161925" y="333375"/>
            <a:ext cx="40576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eaLnBrk="1" hangingPunct="1">
              <a:lnSpc>
                <a:spcPct val="100000"/>
              </a:lnSpc>
              <a:spcBef>
                <a:spcPct val="50000"/>
              </a:spcBef>
              <a:spcAft>
                <a:spcPct val="0"/>
              </a:spcAft>
              <a:buFontTx/>
              <a:buNone/>
            </a:pPr>
            <a:r>
              <a:rPr lang="nl-NL" altLang="nl-BE" sz="2000">
                <a:solidFill>
                  <a:schemeClr val="tx2"/>
                </a:solidFill>
                <a:latin typeface="Verdana" panose="020B0604030504040204" pitchFamily="34" charset="0"/>
                <a:ea typeface="Verdana" panose="020B0604030504040204" pitchFamily="34" charset="0"/>
                <a:cs typeface="Verdana" panose="020B0604030504040204" pitchFamily="34" charset="0"/>
              </a:rPr>
              <a:t>Contractorgebied</a:t>
            </a:r>
            <a:endParaRPr lang="en-GB" altLang="nl-BE" sz="2400">
              <a:latin typeface="Arial Black" pitchFamily="34" charset="0"/>
            </a:endParaRPr>
          </a:p>
        </p:txBody>
      </p:sp>
      <p:sp>
        <p:nvSpPr>
          <p:cNvPr id="54278" name="Text Box 11"/>
          <p:cNvSpPr txBox="1">
            <a:spLocks noChangeArrowheads="1"/>
          </p:cNvSpPr>
          <p:nvPr/>
        </p:nvSpPr>
        <p:spPr bwMode="auto">
          <a:xfrm>
            <a:off x="3886200" y="6537325"/>
            <a:ext cx="137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50000"/>
              </a:spcBef>
              <a:spcAft>
                <a:spcPct val="0"/>
              </a:spcAft>
              <a:buFontTx/>
              <a:buNone/>
            </a:pPr>
            <a:r>
              <a:rPr lang="nl-NL" altLang="nl-BE" sz="1000"/>
              <a:t>Nyrstar Balen </a:t>
            </a:r>
            <a:endParaRPr lang="en-GB" altLang="nl-BE" sz="1000" b="0"/>
          </a:p>
        </p:txBody>
      </p:sp>
      <p:sp>
        <p:nvSpPr>
          <p:cNvPr id="9" name="Line 44"/>
          <p:cNvSpPr>
            <a:spLocks noChangeShapeType="1"/>
          </p:cNvSpPr>
          <p:nvPr/>
        </p:nvSpPr>
        <p:spPr bwMode="auto">
          <a:xfrm>
            <a:off x="798363" y="3368377"/>
            <a:ext cx="2717708" cy="6440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0" name="Text Box 50"/>
          <p:cNvSpPr txBox="1">
            <a:spLocks noChangeArrowheads="1"/>
          </p:cNvSpPr>
          <p:nvPr/>
        </p:nvSpPr>
        <p:spPr bwMode="auto">
          <a:xfrm>
            <a:off x="145420" y="3001665"/>
            <a:ext cx="1642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Kantoorgebouw </a:t>
            </a:r>
            <a:endParaRPr lang="en-US" altLang="nl-BE" sz="1800" b="0"/>
          </a:p>
        </p:txBody>
      </p:sp>
      <p:sp>
        <p:nvSpPr>
          <p:cNvPr id="11" name="Line 44"/>
          <p:cNvSpPr>
            <a:spLocks noChangeShapeType="1"/>
          </p:cNvSpPr>
          <p:nvPr/>
        </p:nvSpPr>
        <p:spPr bwMode="auto">
          <a:xfrm>
            <a:off x="4926841" y="890588"/>
            <a:ext cx="981359" cy="2450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2" name="Text Box 50"/>
          <p:cNvSpPr txBox="1">
            <a:spLocks noChangeArrowheads="1"/>
          </p:cNvSpPr>
          <p:nvPr/>
        </p:nvSpPr>
        <p:spPr bwMode="auto">
          <a:xfrm>
            <a:off x="4306106" y="505651"/>
            <a:ext cx="32239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Douches, lunchroom, lockers </a:t>
            </a:r>
            <a:endParaRPr lang="en-US" altLang="nl-BE" sz="1800" b="0"/>
          </a:p>
        </p:txBody>
      </p:sp>
      <p:sp>
        <p:nvSpPr>
          <p:cNvPr id="13" name="Line 44"/>
          <p:cNvSpPr>
            <a:spLocks noChangeShapeType="1"/>
          </p:cNvSpPr>
          <p:nvPr/>
        </p:nvSpPr>
        <p:spPr bwMode="auto">
          <a:xfrm>
            <a:off x="2479628" y="5421511"/>
            <a:ext cx="0" cy="86208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4" name="Text Box 50"/>
          <p:cNvSpPr txBox="1">
            <a:spLocks noChangeArrowheads="1"/>
          </p:cNvSpPr>
          <p:nvPr/>
        </p:nvSpPr>
        <p:spPr bwMode="auto">
          <a:xfrm>
            <a:off x="1485569" y="6336268"/>
            <a:ext cx="23519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Toegang tot de werf </a:t>
            </a:r>
            <a:endParaRPr lang="en-US" altLang="nl-BE" sz="1800" b="0"/>
          </a:p>
        </p:txBody>
      </p:sp>
      <p:sp>
        <p:nvSpPr>
          <p:cNvPr id="15" name="Line 44"/>
          <p:cNvSpPr>
            <a:spLocks noChangeShapeType="1"/>
          </p:cNvSpPr>
          <p:nvPr/>
        </p:nvSpPr>
        <p:spPr bwMode="auto">
          <a:xfrm>
            <a:off x="6646460" y="1599228"/>
            <a:ext cx="762284"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6" name="Text Box 50"/>
          <p:cNvSpPr txBox="1">
            <a:spLocks noChangeArrowheads="1"/>
          </p:cNvSpPr>
          <p:nvPr/>
        </p:nvSpPr>
        <p:spPr bwMode="auto">
          <a:xfrm>
            <a:off x="7530067" y="1374557"/>
            <a:ext cx="1326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Toegang </a:t>
            </a:r>
          </a:p>
          <a:p>
            <a:pPr algn="ctr" eaLnBrk="1" hangingPunct="1">
              <a:lnSpc>
                <a:spcPct val="100000"/>
              </a:lnSpc>
              <a:spcBef>
                <a:spcPct val="0"/>
              </a:spcBef>
              <a:spcAft>
                <a:spcPct val="0"/>
              </a:spcAft>
              <a:buFontTx/>
              <a:buNone/>
            </a:pPr>
            <a:r>
              <a:rPr lang="nl-BE" altLang="nl-BE" sz="1800" b="0"/>
              <a:t>tot de werf </a:t>
            </a:r>
            <a:endParaRPr lang="en-US" altLang="nl-BE" sz="1800" b="0"/>
          </a:p>
        </p:txBody>
      </p:sp>
      <p:sp>
        <p:nvSpPr>
          <p:cNvPr id="17" name="Text Box 50"/>
          <p:cNvSpPr txBox="1">
            <a:spLocks noChangeArrowheads="1"/>
          </p:cNvSpPr>
          <p:nvPr/>
        </p:nvSpPr>
        <p:spPr bwMode="auto">
          <a:xfrm>
            <a:off x="347702" y="801972"/>
            <a:ext cx="42242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200"/>
              </a:spcBef>
              <a:spcAft>
                <a:spcPts val="400"/>
              </a:spcAft>
              <a:buFont typeface="Arial" charset="0"/>
              <a:buChar char="‒"/>
              <a:defRPr>
                <a:solidFill>
                  <a:schemeClr val="tx1"/>
                </a:solidFill>
                <a:latin typeface="Arial" charset="0"/>
                <a:cs typeface="Arial" charset="0"/>
              </a:defRPr>
            </a:lvl1pPr>
            <a:lvl2pPr marL="742950" indent="-285750">
              <a:spcBef>
                <a:spcPts val="200"/>
              </a:spcBef>
              <a:spcAft>
                <a:spcPts val="400"/>
              </a:spcAft>
              <a:buFont typeface="Arial" charset="0"/>
              <a:buChar char="‒"/>
              <a:defRPr>
                <a:solidFill>
                  <a:schemeClr val="tx1"/>
                </a:solidFill>
                <a:latin typeface="Arial" charset="0"/>
                <a:cs typeface="Arial" charset="0"/>
              </a:defRPr>
            </a:lvl2pPr>
            <a:lvl3pPr marL="1143000" indent="-228600">
              <a:spcBef>
                <a:spcPts val="200"/>
              </a:spcBef>
              <a:spcAft>
                <a:spcPts val="400"/>
              </a:spcAft>
              <a:buFont typeface="Arial" charset="0"/>
              <a:buChar char="‒"/>
              <a:defRPr>
                <a:solidFill>
                  <a:schemeClr val="tx1"/>
                </a:solidFill>
                <a:latin typeface="Arial" charset="0"/>
                <a:cs typeface="Arial" charset="0"/>
              </a:defRPr>
            </a:lvl3pPr>
            <a:lvl4pPr marL="1600200" indent="-228600">
              <a:spcBef>
                <a:spcPts val="200"/>
              </a:spcBef>
              <a:spcAft>
                <a:spcPts val="400"/>
              </a:spcAft>
              <a:buFont typeface="Arial" charset="0"/>
              <a:buChar char="‒"/>
              <a:defRPr>
                <a:solidFill>
                  <a:schemeClr val="tx1"/>
                </a:solidFill>
                <a:latin typeface="Arial" charset="0"/>
                <a:cs typeface="Arial" charset="0"/>
              </a:defRPr>
            </a:lvl4pPr>
            <a:lvl5pPr marL="2057400" indent="-228600">
              <a:spcBef>
                <a:spcPts val="200"/>
              </a:spcBef>
              <a:spcAft>
                <a:spcPts val="400"/>
              </a:spcAft>
              <a:buFont typeface="Arial" charset="0"/>
              <a:buChar char="‒"/>
              <a:defRPr>
                <a:solidFill>
                  <a:schemeClr val="tx1"/>
                </a:solidFill>
                <a:latin typeface="Arial" charset="0"/>
                <a:cs typeface="Arial" charset="0"/>
              </a:defRPr>
            </a:lvl5pPr>
            <a:lvl6pPr marL="2514600" indent="-228600" eaLnBrk="0" fontAlgn="base" hangingPunct="0">
              <a:spcBef>
                <a:spcPts val="200"/>
              </a:spcBef>
              <a:spcAft>
                <a:spcPts val="400"/>
              </a:spcAft>
              <a:buFont typeface="Arial" charset="0"/>
              <a:buChar char="‒"/>
              <a:defRPr>
                <a:solidFill>
                  <a:schemeClr val="tx1"/>
                </a:solidFill>
                <a:latin typeface="Arial" charset="0"/>
                <a:cs typeface="Arial" charset="0"/>
              </a:defRPr>
            </a:lvl6pPr>
            <a:lvl7pPr marL="2971800" indent="-228600" eaLnBrk="0" fontAlgn="base" hangingPunct="0">
              <a:spcBef>
                <a:spcPts val="200"/>
              </a:spcBef>
              <a:spcAft>
                <a:spcPts val="400"/>
              </a:spcAft>
              <a:buFont typeface="Arial" charset="0"/>
              <a:buChar char="‒"/>
              <a:defRPr>
                <a:solidFill>
                  <a:schemeClr val="tx1"/>
                </a:solidFill>
                <a:latin typeface="Arial" charset="0"/>
                <a:cs typeface="Arial" charset="0"/>
              </a:defRPr>
            </a:lvl7pPr>
            <a:lvl8pPr marL="3429000" indent="-228600" eaLnBrk="0" fontAlgn="base" hangingPunct="0">
              <a:spcBef>
                <a:spcPts val="200"/>
              </a:spcBef>
              <a:spcAft>
                <a:spcPts val="400"/>
              </a:spcAft>
              <a:buFont typeface="Arial" charset="0"/>
              <a:buChar char="‒"/>
              <a:defRPr>
                <a:solidFill>
                  <a:schemeClr val="tx1"/>
                </a:solidFill>
                <a:latin typeface="Arial" charset="0"/>
                <a:cs typeface="Arial" charset="0"/>
              </a:defRPr>
            </a:lvl8pPr>
            <a:lvl9pPr marL="3886200" indent="-228600" eaLnBrk="0" fontAlgn="base" hangingPunct="0">
              <a:spcBef>
                <a:spcPts val="200"/>
              </a:spcBef>
              <a:spcAft>
                <a:spcPts val="400"/>
              </a:spcAft>
              <a:buFont typeface="Arial" charset="0"/>
              <a:buChar char="‒"/>
              <a:defRPr>
                <a:solidFill>
                  <a:schemeClr val="tx1"/>
                </a:solidFill>
                <a:latin typeface="Arial" charset="0"/>
                <a:cs typeface="Arial" charset="0"/>
              </a:defRPr>
            </a:lvl9pPr>
          </a:lstStyle>
          <a:p>
            <a:pPr algn="ctr" eaLnBrk="1" hangingPunct="1">
              <a:lnSpc>
                <a:spcPct val="100000"/>
              </a:lnSpc>
              <a:spcBef>
                <a:spcPct val="0"/>
              </a:spcBef>
              <a:spcAft>
                <a:spcPct val="0"/>
              </a:spcAft>
              <a:buFontTx/>
              <a:buNone/>
            </a:pPr>
            <a:r>
              <a:rPr lang="nl-BE" altLang="nl-BE" sz="1800" b="0"/>
              <a:t>Vergunnings-ruimte – veiligheidswinkel </a:t>
            </a:r>
            <a:endParaRPr lang="en-US" altLang="nl-BE" sz="1800" b="0"/>
          </a:p>
        </p:txBody>
      </p:sp>
      <p:sp>
        <p:nvSpPr>
          <p:cNvPr id="18" name="Line 44"/>
          <p:cNvSpPr>
            <a:spLocks noChangeShapeType="1"/>
          </p:cNvSpPr>
          <p:nvPr/>
        </p:nvSpPr>
        <p:spPr bwMode="auto">
          <a:xfrm>
            <a:off x="3056197" y="1172638"/>
            <a:ext cx="1163378" cy="17070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Tree>
    <p:extLst>
      <p:ext uri="{BB962C8B-B14F-4D97-AF65-F5344CB8AC3E}">
        <p14:creationId xmlns:p14="http://schemas.microsoft.com/office/powerpoint/2010/main" val="24608841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ihrOJoEbl_ax0tfNiiRgQ"/>
</p:tagLst>
</file>

<file path=ppt/theme/theme1.xml><?xml version="1.0" encoding="utf-8"?>
<a:theme xmlns:a="http://schemas.openxmlformats.org/drawingml/2006/main" name="template_presentation_internal[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presentation_internal[1]">
      <a:majorFont>
        <a:latin typeface="HelveticaNeueLT Std"/>
        <a:ea typeface=""/>
        <a:cs typeface="Arial"/>
      </a:majorFont>
      <a:minorFont>
        <a:latin typeface="HelveticaNeueLT Std"/>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90000"/>
          </a:lnSpc>
          <a:spcBef>
            <a:spcPct val="20000"/>
          </a:spcBef>
          <a:spcAft>
            <a:spcPct val="0"/>
          </a:spcAft>
          <a:buClrTx/>
          <a:buSzTx/>
          <a:buFontTx/>
          <a:buNone/>
          <a:tabLst/>
          <a:defRPr kumimoji="0" lang="en-GB" sz="32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90000"/>
          </a:lnSpc>
          <a:spcBef>
            <a:spcPct val="20000"/>
          </a:spcBef>
          <a:spcAft>
            <a:spcPct val="0"/>
          </a:spcAft>
          <a:buClrTx/>
          <a:buSzTx/>
          <a:buFontTx/>
          <a:buNone/>
          <a:tabLst/>
          <a:defRPr kumimoji="0" lang="en-GB" sz="32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presentation_internal[1] 1">
        <a:dk1>
          <a:srgbClr val="003884"/>
        </a:dk1>
        <a:lt1>
          <a:srgbClr val="FFFFFF"/>
        </a:lt1>
        <a:dk2>
          <a:srgbClr val="FFFFFF"/>
        </a:dk2>
        <a:lt2>
          <a:srgbClr val="EEECE1"/>
        </a:lt2>
        <a:accent1>
          <a:srgbClr val="003884"/>
        </a:accent1>
        <a:accent2>
          <a:srgbClr val="72797F"/>
        </a:accent2>
        <a:accent3>
          <a:srgbClr val="FFFFFF"/>
        </a:accent3>
        <a:accent4>
          <a:srgbClr val="002E70"/>
        </a:accent4>
        <a:accent5>
          <a:srgbClr val="AAAEC2"/>
        </a:accent5>
        <a:accent6>
          <a:srgbClr val="676D72"/>
        </a:accent6>
        <a:hlink>
          <a:srgbClr val="00A0D1"/>
        </a:hlink>
        <a:folHlink>
          <a:srgbClr val="9CD5E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yrstar">
  <a:themeElements>
    <a:clrScheme name="Nyrstar">
      <a:dk1>
        <a:srgbClr val="000000"/>
      </a:dk1>
      <a:lt1>
        <a:srgbClr val="FFFFFF"/>
      </a:lt1>
      <a:dk2>
        <a:srgbClr val="00AEE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yrstar">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plate_presentation_internal[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presentation_internal[1]">
      <a:majorFont>
        <a:latin typeface="HelveticaNeueLT Std"/>
        <a:ea typeface=""/>
        <a:cs typeface="Arial"/>
      </a:majorFont>
      <a:minorFont>
        <a:latin typeface="HelveticaNeueLT St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90000"/>
          </a:lnSpc>
          <a:spcBef>
            <a:spcPct val="20000"/>
          </a:spcBef>
          <a:spcAft>
            <a:spcPct val="0"/>
          </a:spcAft>
          <a:buClrTx/>
          <a:buSzTx/>
          <a:buFontTx/>
          <a:buNone/>
          <a:tabLst/>
          <a:defRPr kumimoji="0" lang="en-GB" altLang="nl-BE"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90000"/>
          </a:lnSpc>
          <a:spcBef>
            <a:spcPct val="20000"/>
          </a:spcBef>
          <a:spcAft>
            <a:spcPct val="0"/>
          </a:spcAft>
          <a:buClrTx/>
          <a:buSzTx/>
          <a:buFontTx/>
          <a:buNone/>
          <a:tabLst/>
          <a:defRPr kumimoji="0" lang="en-GB" altLang="nl-BE"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template_presentation_internal[1] 1">
        <a:dk1>
          <a:srgbClr val="003884"/>
        </a:dk1>
        <a:lt1>
          <a:srgbClr val="FFFFFF"/>
        </a:lt1>
        <a:dk2>
          <a:srgbClr val="FFFFFF"/>
        </a:dk2>
        <a:lt2>
          <a:srgbClr val="EEECE1"/>
        </a:lt2>
        <a:accent1>
          <a:srgbClr val="003884"/>
        </a:accent1>
        <a:accent2>
          <a:srgbClr val="72797F"/>
        </a:accent2>
        <a:accent3>
          <a:srgbClr val="FFFFFF"/>
        </a:accent3>
        <a:accent4>
          <a:srgbClr val="002E70"/>
        </a:accent4>
        <a:accent5>
          <a:srgbClr val="AAAEC2"/>
        </a:accent5>
        <a:accent6>
          <a:srgbClr val="676D72"/>
        </a:accent6>
        <a:hlink>
          <a:srgbClr val="00A0D1"/>
        </a:hlink>
        <a:folHlink>
          <a:srgbClr val="9CD5E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yrstar">
    <a:dk1>
      <a:srgbClr val="000000"/>
    </a:dk1>
    <a:lt1>
      <a:srgbClr val="FFFFFF"/>
    </a:lt1>
    <a:dk2>
      <a:srgbClr val="00AEE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F01B46F4700E4BA70922CA3ACB225E" ma:contentTypeVersion="18" ma:contentTypeDescription="Create a new document." ma:contentTypeScope="" ma:versionID="420704e98b7f7a14b8ff92255ba20e3d">
  <xsd:schema xmlns:xsd="http://www.w3.org/2001/XMLSchema" xmlns:xs="http://www.w3.org/2001/XMLSchema" xmlns:p="http://schemas.microsoft.com/office/2006/metadata/properties" xmlns:ns2="7b573995-7322-47b0-964a-88145574e03f" xmlns:ns3="20025241-24c8-4f1c-be88-cf191b8d7034" targetNamespace="http://schemas.microsoft.com/office/2006/metadata/properties" ma:root="true" ma:fieldsID="fcd3f5baa2ec1bd3ab888b26730fe116" ns2:_="" ns3:_="">
    <xsd:import namespace="7b573995-7322-47b0-964a-88145574e03f"/>
    <xsd:import namespace="20025241-24c8-4f1c-be88-cf191b8d70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73995-7322-47b0-964a-88145574e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5716c3-0709-4fe0-992e-ae40a1a2f1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025241-24c8-4f1c-be88-cf191b8d70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857a6f5-4aab-4022-b626-6133d11469fa}" ma:internalName="TaxCatchAll" ma:showField="CatchAllData" ma:web="20025241-24c8-4f1c-be88-cf191b8d70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0025241-24c8-4f1c-be88-cf191b8d7034">
      <UserInfo>
        <DisplayName>Verstraelen, Rudy</DisplayName>
        <AccountId>299</AccountId>
        <AccountType/>
      </UserInfo>
    </SharedWithUsers>
    <lcf76f155ced4ddcb4097134ff3c332f xmlns="7b573995-7322-47b0-964a-88145574e03f">
      <Terms xmlns="http://schemas.microsoft.com/office/infopath/2007/PartnerControls"/>
    </lcf76f155ced4ddcb4097134ff3c332f>
    <TaxCatchAll xmlns="20025241-24c8-4f1c-be88-cf191b8d70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3593D7-D8F8-48C1-8B21-56010C0B81ED}">
  <ds:schemaRefs>
    <ds:schemaRef ds:uri="20025241-24c8-4f1c-be88-cf191b8d7034"/>
    <ds:schemaRef ds:uri="7b573995-7322-47b0-964a-88145574e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58C136-14F3-4E73-B962-A7F1CC48C266}">
  <ds:schemaRefs>
    <ds:schemaRef ds:uri="20025241-24c8-4f1c-be88-cf191b8d7034"/>
    <ds:schemaRef ds:uri="7b573995-7322-47b0-964a-88145574e0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90AC1A-1C50-45C2-873D-B926FFEB56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3046</Words>
  <Application>Microsoft Office PowerPoint</Application>
  <PresentationFormat>Diavoorstelling (4:3)</PresentationFormat>
  <Paragraphs>359</Paragraphs>
  <Slides>32</Slides>
  <Notes>27</Notes>
  <HiddenSlides>0</HiddenSlides>
  <MMClips>0</MMClips>
  <ScaleCrop>false</ScaleCrop>
  <HeadingPairs>
    <vt:vector size="8" baseType="variant">
      <vt:variant>
        <vt:lpstr>Gebruikte lettertypen</vt:lpstr>
      </vt:variant>
      <vt:variant>
        <vt:i4>9</vt:i4>
      </vt:variant>
      <vt:variant>
        <vt:lpstr>Thema</vt:lpstr>
      </vt:variant>
      <vt:variant>
        <vt:i4>3</vt:i4>
      </vt:variant>
      <vt:variant>
        <vt:lpstr>Ingesloten OLE-bronprogramma's</vt:lpstr>
      </vt:variant>
      <vt:variant>
        <vt:i4>1</vt:i4>
      </vt:variant>
      <vt:variant>
        <vt:lpstr>Diatitels</vt:lpstr>
      </vt:variant>
      <vt:variant>
        <vt:i4>32</vt:i4>
      </vt:variant>
    </vt:vector>
  </HeadingPairs>
  <TitlesOfParts>
    <vt:vector size="45" baseType="lpstr">
      <vt:lpstr>Arial</vt:lpstr>
      <vt:lpstr>Arial Black</vt:lpstr>
      <vt:lpstr>Calibri</vt:lpstr>
      <vt:lpstr>Helvetica</vt:lpstr>
      <vt:lpstr>HelveticaNeueLT Std</vt:lpstr>
      <vt:lpstr>Times New Roman</vt:lpstr>
      <vt:lpstr>Verdana</vt:lpstr>
      <vt:lpstr>Vineta BT</vt:lpstr>
      <vt:lpstr>Wingdings</vt:lpstr>
      <vt:lpstr>template_presentation_internal[1]</vt:lpstr>
      <vt:lpstr>Nyrstar</vt:lpstr>
      <vt:lpstr>1_template_presentation_internal[1]</vt:lpstr>
      <vt:lpstr>think-cell Slide</vt:lpstr>
      <vt:lpstr>Turnaround       Nyrstar Balen Roosterij </vt:lpstr>
      <vt:lpstr>Veiligheidsstroom TA</vt:lpstr>
      <vt:lpstr>VGM-plan</vt:lpstr>
      <vt:lpstr>PowerPoint-presentatie</vt:lpstr>
      <vt:lpstr>PowerPoint-presentatie</vt:lpstr>
      <vt:lpstr>Voorkomen van arbeidsongevallen, incidenten &amp; gevaarlijke situaties bij Nyrstar</vt:lpstr>
      <vt:lpstr>PowerPoint-presentatie</vt:lpstr>
      <vt:lpstr>PowerPoint-presentatie</vt:lpstr>
      <vt:lpstr>PowerPoint-presentatie</vt:lpstr>
      <vt:lpstr>PBM's </vt:lpstr>
      <vt:lpstr>PowerPoint-presentatie</vt:lpstr>
      <vt:lpstr>PowerPoint-presentatie</vt:lpstr>
      <vt:lpstr>PowerPoint-presentatie</vt:lpstr>
      <vt:lpstr>PowerPoint-presentatie</vt:lpstr>
      <vt:lpstr>PowerPoint-presentatie</vt:lpstr>
      <vt:lpstr>Als er toch een ongeluk gebeurt !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Elektrische gereedschappen</vt:lpstr>
      <vt:lpstr>PowerPoint-presentatie</vt:lpstr>
      <vt:lpstr>PowerPoint-presentatie</vt:lpstr>
      <vt:lpstr>PowerPoint-presentatie</vt:lpstr>
      <vt:lpstr>PowerPoint-presentatie</vt:lpstr>
      <vt:lpstr>PowerPoint-presentatie</vt:lpstr>
      <vt:lpstr>PowerPoint-presentatie</vt:lpstr>
    </vt:vector>
  </TitlesOfParts>
  <Company>Zinifex Budel Zink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Jan.Doumen@nyrstar.com</dc:creator>
  <cp:lastModifiedBy>Doumen, Jan</cp:lastModifiedBy>
  <cp:revision>1</cp:revision>
  <cp:lastPrinted>2017-07-07T08:46:50Z</cp:lastPrinted>
  <dcterms:created xsi:type="dcterms:W3CDTF">2009-05-26T12:19:59Z</dcterms:created>
  <dcterms:modified xsi:type="dcterms:W3CDTF">2025-05-12T11:34:02Z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0x010100EEF01B46F4700E4BA70922CA3ACB225E</vt:lpwstr>
  </property>
  <property fmtid="{D5CDD505-2E9C-101B-9397-08002B2CF9AE}" pid="3" name="MediaServiceImageTags">
    <vt:lpwstr/>
  </property>
  <property fmtid="{D5CDD505-2E9C-101B-9397-08002B2CF9AE}" pid="4" name="MSIP_Label_1e6a7e18-d14f-4e7f-ba65-e505f4bb2570_Enabled">
    <vt:lpwstr>true</vt:lpwstr>
  </property>
  <property fmtid="{D5CDD505-2E9C-101B-9397-08002B2CF9AE}" pid="5" name="MSIP_Label_1e6a7e18-d14f-4e7f-ba65-e505f4bb2570_SetDate">
    <vt:lpwstr>2025-02-19T09:42:50Z</vt:lpwstr>
  </property>
  <property fmtid="{D5CDD505-2E9C-101B-9397-08002B2CF9AE}" pid="6" name="MSIP_Label_1e6a7e18-d14f-4e7f-ba65-e505f4bb2570_Method">
    <vt:lpwstr>Standard</vt:lpwstr>
  </property>
  <property fmtid="{D5CDD505-2E9C-101B-9397-08002B2CF9AE}" pid="7" name="MSIP_Label_1e6a7e18-d14f-4e7f-ba65-e505f4bb2570_Name">
    <vt:lpwstr>Public</vt:lpwstr>
  </property>
  <property fmtid="{D5CDD505-2E9C-101B-9397-08002B2CF9AE}" pid="8" name="MSIP_Label_1e6a7e18-d14f-4e7f-ba65-e505f4bb2570_SiteId">
    <vt:lpwstr>54850cef-03a1-41ac-a5ef-f6c4ba06a73b</vt:lpwstr>
  </property>
  <property fmtid="{D5CDD505-2E9C-101B-9397-08002B2CF9AE}" pid="9" name="MSIP_Label_1e6a7e18-d14f-4e7f-ba65-e505f4bb2570_ActionId">
    <vt:lpwstr>4ef51e3f-1f8e-4e2c-b129-1423840a187f</vt:lpwstr>
  </property>
  <property fmtid="{D5CDD505-2E9C-101B-9397-08002B2CF9AE}" pid="10" name="MSIP_Label_1e6a7e18-d14f-4e7f-ba65-e505f4bb2570_ContentBits">
    <vt:lpwstr>0</vt:lpwstr>
  </property>
</Properties>
</file>