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20104100" cy="12566650"/>
  <p:notesSz cx="20104100" cy="125666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A91D92-9EDA-4103-B031-3E367A67B1ED}" v="23" dt="2024-07-24T06:54:16.1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2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895661"/>
            <a:ext cx="17088486" cy="2638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037324"/>
            <a:ext cx="14072870" cy="3141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9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9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890329"/>
            <a:ext cx="8745284" cy="8293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890329"/>
            <a:ext cx="8745284" cy="8293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9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2565380"/>
          </a:xfrm>
          <a:custGeom>
            <a:avLst/>
            <a:gdLst/>
            <a:ahLst/>
            <a:cxnLst/>
            <a:rect l="l" t="t" r="r" b="b"/>
            <a:pathLst>
              <a:path w="20104100" h="12565380">
                <a:moveTo>
                  <a:pt x="20104100" y="0"/>
                </a:moveTo>
                <a:lnTo>
                  <a:pt x="0" y="0"/>
                </a:lnTo>
                <a:lnTo>
                  <a:pt x="0" y="12565059"/>
                </a:lnTo>
                <a:lnTo>
                  <a:pt x="20104100" y="12565059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268802" y="0"/>
            <a:ext cx="1273175" cy="473075"/>
          </a:xfrm>
          <a:custGeom>
            <a:avLst/>
            <a:gdLst/>
            <a:ahLst/>
            <a:cxnLst/>
            <a:rect l="l" t="t" r="r" b="b"/>
            <a:pathLst>
              <a:path w="1273175" h="473075">
                <a:moveTo>
                  <a:pt x="624123" y="0"/>
                </a:moveTo>
                <a:lnTo>
                  <a:pt x="0" y="0"/>
                </a:lnTo>
                <a:lnTo>
                  <a:pt x="153947" y="472931"/>
                </a:lnTo>
                <a:lnTo>
                  <a:pt x="1272827" y="472931"/>
                </a:lnTo>
                <a:lnTo>
                  <a:pt x="6241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226964" y="0"/>
            <a:ext cx="5444490" cy="5990590"/>
          </a:xfrm>
          <a:custGeom>
            <a:avLst/>
            <a:gdLst/>
            <a:ahLst/>
            <a:cxnLst/>
            <a:rect l="l" t="t" r="r" b="b"/>
            <a:pathLst>
              <a:path w="5444490" h="5990590">
                <a:moveTo>
                  <a:pt x="676830" y="0"/>
                </a:moveTo>
                <a:lnTo>
                  <a:pt x="0" y="0"/>
                </a:lnTo>
                <a:lnTo>
                  <a:pt x="1991891" y="5990572"/>
                </a:lnTo>
                <a:lnTo>
                  <a:pt x="5444179" y="3483511"/>
                </a:lnTo>
                <a:lnTo>
                  <a:pt x="676830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869018" y="2286868"/>
            <a:ext cx="1235710" cy="10278745"/>
          </a:xfrm>
          <a:custGeom>
            <a:avLst/>
            <a:gdLst/>
            <a:ahLst/>
            <a:cxnLst/>
            <a:rect l="l" t="t" r="r" b="b"/>
            <a:pathLst>
              <a:path w="1235709" h="10278745">
                <a:moveTo>
                  <a:pt x="1235082" y="0"/>
                </a:moveTo>
                <a:lnTo>
                  <a:pt x="0" y="898916"/>
                </a:lnTo>
                <a:lnTo>
                  <a:pt x="0" y="10278190"/>
                </a:lnTo>
                <a:lnTo>
                  <a:pt x="912575" y="10278190"/>
                </a:lnTo>
                <a:lnTo>
                  <a:pt x="1235082" y="9280498"/>
                </a:lnTo>
                <a:lnTo>
                  <a:pt x="1235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355648" y="2242980"/>
            <a:ext cx="11748770" cy="10322560"/>
          </a:xfrm>
          <a:custGeom>
            <a:avLst/>
            <a:gdLst/>
            <a:ahLst/>
            <a:cxnLst/>
            <a:rect l="l" t="t" r="r" b="b"/>
            <a:pathLst>
              <a:path w="11748769" h="10322560">
                <a:moveTo>
                  <a:pt x="9265437" y="1849678"/>
                </a:moveTo>
                <a:lnTo>
                  <a:pt x="6014745" y="4211739"/>
                </a:lnTo>
                <a:lnTo>
                  <a:pt x="6014745" y="4212729"/>
                </a:lnTo>
                <a:lnTo>
                  <a:pt x="0" y="8579282"/>
                </a:lnTo>
                <a:lnTo>
                  <a:pt x="7085673" y="8577847"/>
                </a:lnTo>
                <a:lnTo>
                  <a:pt x="9265437" y="1849678"/>
                </a:lnTo>
                <a:close/>
              </a:path>
              <a:path w="11748769" h="10322560">
                <a:moveTo>
                  <a:pt x="11748453" y="0"/>
                </a:moveTo>
                <a:lnTo>
                  <a:pt x="9905073" y="1385531"/>
                </a:lnTo>
                <a:lnTo>
                  <a:pt x="7498321" y="8810396"/>
                </a:lnTo>
                <a:lnTo>
                  <a:pt x="7993481" y="10322077"/>
                </a:lnTo>
                <a:lnTo>
                  <a:pt x="11427828" y="10322077"/>
                </a:lnTo>
                <a:lnTo>
                  <a:pt x="11748453" y="9318955"/>
                </a:lnTo>
                <a:lnTo>
                  <a:pt x="11748453" y="0"/>
                </a:lnTo>
                <a:close/>
              </a:path>
            </a:pathLst>
          </a:custGeom>
          <a:solidFill>
            <a:srgbClr val="00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5627" y="990869"/>
            <a:ext cx="14999335" cy="4277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890329"/>
            <a:ext cx="18093690" cy="8293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1686985"/>
            <a:ext cx="6433312" cy="62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1686985"/>
            <a:ext cx="4623943" cy="62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1686985"/>
            <a:ext cx="4623943" cy="628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hthoek 175">
            <a:extLst>
              <a:ext uri="{FF2B5EF4-FFF2-40B4-BE49-F238E27FC236}">
                <a16:creationId xmlns:a16="http://schemas.microsoft.com/office/drawing/2014/main" id="{43DD67D5-47E0-2835-4FFB-88A78C15332F}"/>
              </a:ext>
            </a:extLst>
          </p:cNvPr>
          <p:cNvSpPr/>
          <p:nvPr/>
        </p:nvSpPr>
        <p:spPr>
          <a:xfrm>
            <a:off x="0" y="196218"/>
            <a:ext cx="20104100" cy="2044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200" b="1" dirty="0"/>
              <a:t>CLEAN SHAVEN-POLICY</a:t>
            </a:r>
          </a:p>
          <a:p>
            <a:pPr algn="ctr"/>
            <a:r>
              <a:rPr lang="nl-NL" sz="7200" b="1" dirty="0"/>
              <a:t>1-9-2024</a:t>
            </a:r>
          </a:p>
        </p:txBody>
      </p:sp>
      <p:pic>
        <p:nvPicPr>
          <p:cNvPr id="178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1963AB07-E0F6-A57D-EC49-BA7778390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0" t="14364" r="3511" b="70431"/>
          <a:stretch/>
        </p:blipFill>
        <p:spPr>
          <a:xfrm>
            <a:off x="5620024" y="4795890"/>
            <a:ext cx="1497089" cy="1842571"/>
          </a:xfrm>
          <a:prstGeom prst="rect">
            <a:avLst/>
          </a:prstGeom>
        </p:spPr>
      </p:pic>
      <p:pic>
        <p:nvPicPr>
          <p:cNvPr id="264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EFB3453F-AC10-8095-7885-0B570144C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9" t="32653" r="68588" b="52588"/>
          <a:stretch/>
        </p:blipFill>
        <p:spPr>
          <a:xfrm>
            <a:off x="3730980" y="4795890"/>
            <a:ext cx="1250338" cy="1842571"/>
          </a:xfrm>
          <a:prstGeom prst="rect">
            <a:avLst/>
          </a:prstGeom>
        </p:spPr>
      </p:pic>
      <p:pic>
        <p:nvPicPr>
          <p:cNvPr id="265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94CD04BC-8408-2CE3-D900-CFA40FD39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728" r="68589" b="70729"/>
          <a:stretch/>
        </p:blipFill>
        <p:spPr>
          <a:xfrm>
            <a:off x="1845440" y="4795890"/>
            <a:ext cx="1246857" cy="1842571"/>
          </a:xfrm>
          <a:prstGeom prst="rect">
            <a:avLst/>
          </a:prstGeom>
        </p:spPr>
      </p:pic>
      <p:pic>
        <p:nvPicPr>
          <p:cNvPr id="270" name="Picture 12">
            <a:extLst>
              <a:ext uri="{FF2B5EF4-FFF2-40B4-BE49-F238E27FC236}">
                <a16:creationId xmlns:a16="http://schemas.microsoft.com/office/drawing/2014/main" id="{98CE5427-E726-B252-BB65-78FFD29D68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01855" y="4795890"/>
            <a:ext cx="4504062" cy="1842571"/>
          </a:xfrm>
          <a:prstGeom prst="rect">
            <a:avLst/>
          </a:prstGeom>
        </p:spPr>
      </p:pic>
      <p:pic>
        <p:nvPicPr>
          <p:cNvPr id="292" name="Picture 56">
            <a:extLst>
              <a:ext uri="{FF2B5EF4-FFF2-40B4-BE49-F238E27FC236}">
                <a16:creationId xmlns:a16="http://schemas.microsoft.com/office/drawing/2014/main" id="{1BE41077-C040-6CC7-8C73-F0FB20F242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02" r="21010"/>
          <a:stretch/>
        </p:blipFill>
        <p:spPr>
          <a:xfrm>
            <a:off x="9564084" y="10474172"/>
            <a:ext cx="1865629" cy="1842571"/>
          </a:xfrm>
          <a:prstGeom prst="rect">
            <a:avLst/>
          </a:prstGeom>
        </p:spPr>
      </p:pic>
      <p:grpSp>
        <p:nvGrpSpPr>
          <p:cNvPr id="283" name="Groep 282">
            <a:extLst>
              <a:ext uri="{FF2B5EF4-FFF2-40B4-BE49-F238E27FC236}">
                <a16:creationId xmlns:a16="http://schemas.microsoft.com/office/drawing/2014/main" id="{341E90BD-6520-AFBA-6995-230E23F1E86F}"/>
              </a:ext>
            </a:extLst>
          </p:cNvPr>
          <p:cNvGrpSpPr>
            <a:grpSpLocks noChangeAspect="1"/>
          </p:cNvGrpSpPr>
          <p:nvPr/>
        </p:nvGrpSpPr>
        <p:grpSpPr>
          <a:xfrm>
            <a:off x="3578822" y="2692836"/>
            <a:ext cx="1555949" cy="1555949"/>
            <a:chOff x="-25996058" y="34846736"/>
            <a:chExt cx="13186252" cy="13186252"/>
          </a:xfrm>
        </p:grpSpPr>
        <p:sp>
          <p:nvSpPr>
            <p:cNvPr id="287" name="Ovaal 286">
              <a:extLst>
                <a:ext uri="{FF2B5EF4-FFF2-40B4-BE49-F238E27FC236}">
                  <a16:creationId xmlns:a16="http://schemas.microsoft.com/office/drawing/2014/main" id="{33A52826-7C61-1810-3C3D-0827AE8D08DA}"/>
                </a:ext>
              </a:extLst>
            </p:cNvPr>
            <p:cNvSpPr/>
            <p:nvPr/>
          </p:nvSpPr>
          <p:spPr>
            <a:xfrm>
              <a:off x="-25996058" y="34846736"/>
              <a:ext cx="13186252" cy="13186252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3"/>
            </a:p>
          </p:txBody>
        </p:sp>
        <p:pic>
          <p:nvPicPr>
            <p:cNvPr id="288" name="Picture 6" descr="Pin page">
              <a:extLst>
                <a:ext uri="{FF2B5EF4-FFF2-40B4-BE49-F238E27FC236}">
                  <a16:creationId xmlns:a16="http://schemas.microsoft.com/office/drawing/2014/main" id="{B624C995-E730-6687-377C-D6FDD49CC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957099" y="36345303"/>
              <a:ext cx="11108335" cy="1110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4" name="Picture 8" descr="Een uitroepteken? Wanneer dan?! | TekstGevoel">
            <a:extLst>
              <a:ext uri="{FF2B5EF4-FFF2-40B4-BE49-F238E27FC236}">
                <a16:creationId xmlns:a16="http://schemas.microsoft.com/office/drawing/2014/main" id="{942F8CCC-CC5C-F2C2-6041-DB943CCB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469" y="2713309"/>
            <a:ext cx="1719149" cy="151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" name="Plusteken 294">
            <a:extLst>
              <a:ext uri="{FF2B5EF4-FFF2-40B4-BE49-F238E27FC236}">
                <a16:creationId xmlns:a16="http://schemas.microsoft.com/office/drawing/2014/main" id="{8B1AE56E-49E9-9E36-8AFE-D6F93C6CF2DB}"/>
              </a:ext>
            </a:extLst>
          </p:cNvPr>
          <p:cNvSpPr/>
          <p:nvPr/>
        </p:nvSpPr>
        <p:spPr>
          <a:xfrm>
            <a:off x="7687372" y="2950796"/>
            <a:ext cx="953360" cy="1040029"/>
          </a:xfrm>
          <a:prstGeom prst="mathPlus">
            <a:avLst>
              <a:gd name="adj1" fmla="val 100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97" name="Afbeelding 296">
            <a:extLst>
              <a:ext uri="{FF2B5EF4-FFF2-40B4-BE49-F238E27FC236}">
                <a16:creationId xmlns:a16="http://schemas.microsoft.com/office/drawing/2014/main" id="{54581E76-2344-4C26-3FE7-C033B5FB647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9EE3"/>
              </a:clrFrom>
              <a:clrTo>
                <a:srgbClr val="009EE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9425" y="2549525"/>
            <a:ext cx="2222959" cy="1842571"/>
          </a:xfrm>
          <a:prstGeom prst="rect">
            <a:avLst/>
          </a:prstGeom>
        </p:spPr>
      </p:pic>
      <p:sp>
        <p:nvSpPr>
          <p:cNvPr id="298" name="Is gelijk aan 297">
            <a:extLst>
              <a:ext uri="{FF2B5EF4-FFF2-40B4-BE49-F238E27FC236}">
                <a16:creationId xmlns:a16="http://schemas.microsoft.com/office/drawing/2014/main" id="{AC81E3A9-94CE-335B-AB7C-CE125FFA0E7D}"/>
              </a:ext>
            </a:extLst>
          </p:cNvPr>
          <p:cNvSpPr/>
          <p:nvPr/>
        </p:nvSpPr>
        <p:spPr>
          <a:xfrm>
            <a:off x="12483351" y="3046515"/>
            <a:ext cx="1322422" cy="848590"/>
          </a:xfrm>
          <a:prstGeom prst="mathEqual">
            <a:avLst>
              <a:gd name="adj1" fmla="val 19749"/>
              <a:gd name="adj2" fmla="val 155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32E74BC7-A99E-6A6E-43AB-0348C6EAA24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1271" y="4795890"/>
            <a:ext cx="1879269" cy="1842571"/>
          </a:xfrm>
          <a:prstGeom prst="rect">
            <a:avLst/>
          </a:prstGeom>
        </p:spPr>
      </p:pic>
      <p:sp>
        <p:nvSpPr>
          <p:cNvPr id="3" name="Plusteken 2">
            <a:extLst>
              <a:ext uri="{FF2B5EF4-FFF2-40B4-BE49-F238E27FC236}">
                <a16:creationId xmlns:a16="http://schemas.microsoft.com/office/drawing/2014/main" id="{EC105C63-556E-DF54-1CE5-549A563E6629}"/>
              </a:ext>
            </a:extLst>
          </p:cNvPr>
          <p:cNvSpPr/>
          <p:nvPr/>
        </p:nvSpPr>
        <p:spPr>
          <a:xfrm>
            <a:off x="7687372" y="5197161"/>
            <a:ext cx="953360" cy="1040029"/>
          </a:xfrm>
          <a:prstGeom prst="mathPlus">
            <a:avLst>
              <a:gd name="adj1" fmla="val 100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20E0764-76F8-0C38-06CA-401FE08EB08D}"/>
              </a:ext>
            </a:extLst>
          </p:cNvPr>
          <p:cNvCxnSpPr>
            <a:cxnSpLocks/>
          </p:cNvCxnSpPr>
          <p:nvPr/>
        </p:nvCxnSpPr>
        <p:spPr>
          <a:xfrm flipH="1">
            <a:off x="3326830" y="5182498"/>
            <a:ext cx="159141" cy="11247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190250AB-37DF-EA50-471A-7DC07767E166}"/>
              </a:ext>
            </a:extLst>
          </p:cNvPr>
          <p:cNvCxnSpPr>
            <a:cxnSpLocks/>
          </p:cNvCxnSpPr>
          <p:nvPr/>
        </p:nvCxnSpPr>
        <p:spPr>
          <a:xfrm flipH="1">
            <a:off x="5300107" y="5222859"/>
            <a:ext cx="159141" cy="11247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 gelijk aan 13">
            <a:extLst>
              <a:ext uri="{FF2B5EF4-FFF2-40B4-BE49-F238E27FC236}">
                <a16:creationId xmlns:a16="http://schemas.microsoft.com/office/drawing/2014/main" id="{80B844A0-5A80-E2F3-646C-A7EC5289E488}"/>
              </a:ext>
            </a:extLst>
          </p:cNvPr>
          <p:cNvSpPr/>
          <p:nvPr/>
        </p:nvSpPr>
        <p:spPr>
          <a:xfrm>
            <a:off x="12483351" y="5292880"/>
            <a:ext cx="1322422" cy="848590"/>
          </a:xfrm>
          <a:prstGeom prst="mathEqual">
            <a:avLst>
              <a:gd name="adj1" fmla="val 19749"/>
              <a:gd name="adj2" fmla="val 155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77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2A0D27C5-52AC-B63F-3D25-6BA0FDF0338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r="87594" b="69481"/>
          <a:stretch/>
        </p:blipFill>
        <p:spPr>
          <a:xfrm>
            <a:off x="3467969" y="8069284"/>
            <a:ext cx="1507325" cy="1842571"/>
          </a:xfrm>
          <a:prstGeom prst="rect">
            <a:avLst/>
          </a:prstGeom>
        </p:spPr>
      </p:pic>
      <p:sp>
        <p:nvSpPr>
          <p:cNvPr id="15" name="Plusteken 14">
            <a:extLst>
              <a:ext uri="{FF2B5EF4-FFF2-40B4-BE49-F238E27FC236}">
                <a16:creationId xmlns:a16="http://schemas.microsoft.com/office/drawing/2014/main" id="{FE1B0FF3-60CA-B828-D552-895D4F03EDA4}"/>
              </a:ext>
            </a:extLst>
          </p:cNvPr>
          <p:cNvSpPr/>
          <p:nvPr/>
        </p:nvSpPr>
        <p:spPr>
          <a:xfrm>
            <a:off x="7687372" y="8470555"/>
            <a:ext cx="953360" cy="1040029"/>
          </a:xfrm>
          <a:prstGeom prst="mathPlus">
            <a:avLst>
              <a:gd name="adj1" fmla="val 100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Picture 37">
            <a:extLst>
              <a:ext uri="{FF2B5EF4-FFF2-40B4-BE49-F238E27FC236}">
                <a16:creationId xmlns:a16="http://schemas.microsoft.com/office/drawing/2014/main" id="{6485F6CB-AF5F-3A33-DDCE-DC6545B159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61271" y="8069284"/>
            <a:ext cx="1879269" cy="1842571"/>
          </a:xfrm>
          <a:prstGeom prst="rect">
            <a:avLst/>
          </a:prstGeom>
        </p:spPr>
      </p:pic>
      <p:sp>
        <p:nvSpPr>
          <p:cNvPr id="17" name="Is gelijk aan 16">
            <a:extLst>
              <a:ext uri="{FF2B5EF4-FFF2-40B4-BE49-F238E27FC236}">
                <a16:creationId xmlns:a16="http://schemas.microsoft.com/office/drawing/2014/main" id="{05A21760-1A26-EF51-FE6E-59640FABA24B}"/>
              </a:ext>
            </a:extLst>
          </p:cNvPr>
          <p:cNvSpPr/>
          <p:nvPr/>
        </p:nvSpPr>
        <p:spPr>
          <a:xfrm>
            <a:off x="12483351" y="8566274"/>
            <a:ext cx="1322422" cy="848590"/>
          </a:xfrm>
          <a:prstGeom prst="mathEqual">
            <a:avLst>
              <a:gd name="adj1" fmla="val 19749"/>
              <a:gd name="adj2" fmla="val 155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2010B497-C0DF-6798-F784-F348B62CFAB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65987" y="8069284"/>
            <a:ext cx="4439930" cy="1842571"/>
          </a:xfrm>
          <a:prstGeom prst="rect">
            <a:avLst/>
          </a:prstGeom>
        </p:spPr>
      </p:pic>
      <p:sp>
        <p:nvSpPr>
          <p:cNvPr id="26" name="Ovaal 25">
            <a:extLst>
              <a:ext uri="{FF2B5EF4-FFF2-40B4-BE49-F238E27FC236}">
                <a16:creationId xmlns:a16="http://schemas.microsoft.com/office/drawing/2014/main" id="{BEDDCFDC-1570-C409-251B-4E54EA3036F9}"/>
              </a:ext>
            </a:extLst>
          </p:cNvPr>
          <p:cNvSpPr/>
          <p:nvPr/>
        </p:nvSpPr>
        <p:spPr>
          <a:xfrm>
            <a:off x="1650249" y="8180569"/>
            <a:ext cx="1620001" cy="162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7" name="Picture 8" descr="Huidzorgen ⋆ Venofye">
            <a:extLst>
              <a:ext uri="{FF2B5EF4-FFF2-40B4-BE49-F238E27FC236}">
                <a16:creationId xmlns:a16="http://schemas.microsoft.com/office/drawing/2014/main" id="{78482C8B-FC65-1B54-76BD-A7BC442EA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49" y="8180569"/>
            <a:ext cx="162000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763DB971-0A0D-7AAA-DD69-C857B0A4F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0" t="14364" r="3511" b="70431"/>
          <a:stretch/>
        </p:blipFill>
        <p:spPr>
          <a:xfrm>
            <a:off x="5620024" y="10474172"/>
            <a:ext cx="1497089" cy="1842571"/>
          </a:xfrm>
          <a:prstGeom prst="rect">
            <a:avLst/>
          </a:prstGeom>
        </p:spPr>
      </p:pic>
      <p:pic>
        <p:nvPicPr>
          <p:cNvPr id="30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D839AFBC-3051-CD69-C3FF-F12C83482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9" t="32653" r="68588" b="52588"/>
          <a:stretch/>
        </p:blipFill>
        <p:spPr>
          <a:xfrm>
            <a:off x="3730980" y="10474172"/>
            <a:ext cx="1250338" cy="1842571"/>
          </a:xfrm>
          <a:prstGeom prst="rect">
            <a:avLst/>
          </a:prstGeom>
        </p:spPr>
      </p:pic>
      <p:pic>
        <p:nvPicPr>
          <p:cNvPr id="31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D144714D-0E15-5D27-F6CF-23F7EE6DB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4728" r="68589" b="70729"/>
          <a:stretch/>
        </p:blipFill>
        <p:spPr>
          <a:xfrm>
            <a:off x="1845440" y="10474172"/>
            <a:ext cx="1246857" cy="1842571"/>
          </a:xfrm>
          <a:prstGeom prst="rect">
            <a:avLst/>
          </a:prstGeom>
        </p:spPr>
      </p:pic>
      <p:sp>
        <p:nvSpPr>
          <p:cNvPr id="34" name="Plusteken 33">
            <a:extLst>
              <a:ext uri="{FF2B5EF4-FFF2-40B4-BE49-F238E27FC236}">
                <a16:creationId xmlns:a16="http://schemas.microsoft.com/office/drawing/2014/main" id="{2C389D49-344F-2CE5-0F22-208F31546963}"/>
              </a:ext>
            </a:extLst>
          </p:cNvPr>
          <p:cNvSpPr/>
          <p:nvPr/>
        </p:nvSpPr>
        <p:spPr>
          <a:xfrm>
            <a:off x="7687372" y="10875443"/>
            <a:ext cx="953360" cy="1040029"/>
          </a:xfrm>
          <a:prstGeom prst="mathPlus">
            <a:avLst>
              <a:gd name="adj1" fmla="val 1009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6E6D275A-8E21-F3D5-2C83-CF4D74FB98EE}"/>
              </a:ext>
            </a:extLst>
          </p:cNvPr>
          <p:cNvCxnSpPr>
            <a:cxnSpLocks/>
          </p:cNvCxnSpPr>
          <p:nvPr/>
        </p:nvCxnSpPr>
        <p:spPr>
          <a:xfrm flipH="1">
            <a:off x="3326830" y="10860781"/>
            <a:ext cx="159141" cy="11247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D38EA860-B946-DFF9-282D-69A10BC99597}"/>
              </a:ext>
            </a:extLst>
          </p:cNvPr>
          <p:cNvCxnSpPr>
            <a:cxnSpLocks/>
          </p:cNvCxnSpPr>
          <p:nvPr/>
        </p:nvCxnSpPr>
        <p:spPr>
          <a:xfrm flipH="1">
            <a:off x="5300107" y="10901141"/>
            <a:ext cx="159141" cy="11247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 gelijk aan 36">
            <a:extLst>
              <a:ext uri="{FF2B5EF4-FFF2-40B4-BE49-F238E27FC236}">
                <a16:creationId xmlns:a16="http://schemas.microsoft.com/office/drawing/2014/main" id="{984F33AF-D2D4-5BD4-118D-26936A303045}"/>
              </a:ext>
            </a:extLst>
          </p:cNvPr>
          <p:cNvSpPr/>
          <p:nvPr/>
        </p:nvSpPr>
        <p:spPr>
          <a:xfrm>
            <a:off x="12483351" y="10971162"/>
            <a:ext cx="1322422" cy="848590"/>
          </a:xfrm>
          <a:prstGeom prst="mathEqual">
            <a:avLst>
              <a:gd name="adj1" fmla="val 19749"/>
              <a:gd name="adj2" fmla="val 155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38" name="Picture 4">
            <a:extLst>
              <a:ext uri="{FF2B5EF4-FFF2-40B4-BE49-F238E27FC236}">
                <a16:creationId xmlns:a16="http://schemas.microsoft.com/office/drawing/2014/main" id="{ECAD525A-7976-F17D-1445-BF912595D9E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85795" y="10474172"/>
            <a:ext cx="4439930" cy="1842571"/>
          </a:xfrm>
          <a:prstGeom prst="rect">
            <a:avLst/>
          </a:prstGeom>
        </p:spPr>
      </p:pic>
      <p:sp>
        <p:nvSpPr>
          <p:cNvPr id="40" name="Pijl: omlaag 39">
            <a:extLst>
              <a:ext uri="{FF2B5EF4-FFF2-40B4-BE49-F238E27FC236}">
                <a16:creationId xmlns:a16="http://schemas.microsoft.com/office/drawing/2014/main" id="{77AA1BE6-DA5F-6224-A427-84929231FCD4}"/>
              </a:ext>
            </a:extLst>
          </p:cNvPr>
          <p:cNvSpPr/>
          <p:nvPr/>
        </p:nvSpPr>
        <p:spPr>
          <a:xfrm>
            <a:off x="2330475" y="6870928"/>
            <a:ext cx="4002878" cy="978408"/>
          </a:xfrm>
          <a:prstGeom prst="down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FF0000"/>
              </a:gs>
              <a:gs pos="7000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92D050"/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93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F808446BC39D4DB1E9418B1A9D9BD3" ma:contentTypeVersion="21" ma:contentTypeDescription="Create a new document." ma:contentTypeScope="" ma:versionID="5ab303e8a095699f5bce1b22fb589ac6">
  <xsd:schema xmlns:xsd="http://www.w3.org/2001/XMLSchema" xmlns:xs="http://www.w3.org/2001/XMLSchema" xmlns:p="http://schemas.microsoft.com/office/2006/metadata/properties" xmlns:ns2="207760e5-d1d6-4469-ab9f-11a6b54a0af4" xmlns:ns3="973226a8-beea-4244-8d58-03b159ebd566" targetNamespace="http://schemas.microsoft.com/office/2006/metadata/properties" ma:root="true" ma:fieldsID="8a3d3c6a3a7d2edfa1777a4f9fed767c" ns2:_="" ns3:_="">
    <xsd:import namespace="207760e5-d1d6-4469-ab9f-11a6b54a0af4"/>
    <xsd:import namespace="973226a8-beea-4244-8d58-03b159ebd566"/>
    <xsd:element name="properties">
      <xsd:complexType>
        <xsd:sequence>
          <xsd:element name="documentManagement">
            <xsd:complexType>
              <xsd:all>
                <xsd:element ref="ns2:Gearchiveerd" minOccurs="0"/>
                <xsd:element ref="ns2:Typedocument" minOccurs="0"/>
                <xsd:element ref="ns2:Proceseigenaar" minOccurs="0"/>
                <xsd:element ref="ns2:Opmerkingarchivering" minOccurs="0"/>
                <xsd:element ref="ns2:Resp_x002e_persoon" minOccurs="0"/>
                <xsd:element ref="ns2:Doc_x002e_nr_x002e_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Afdeling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760e5-d1d6-4469-ab9f-11a6b54a0af4" elementFormDefault="qualified">
    <xsd:import namespace="http://schemas.microsoft.com/office/2006/documentManagement/types"/>
    <xsd:import namespace="http://schemas.microsoft.com/office/infopath/2007/PartnerControls"/>
    <xsd:element name="Gearchiveerd" ma:index="8" nillable="true" ma:displayName="Gearchiveerd" ma:default="[today]" ma:format="DateOnly" ma:internalName="Gearchiveerd">
      <xsd:simpleType>
        <xsd:restriction base="dms:DateTime"/>
      </xsd:simpleType>
    </xsd:element>
    <xsd:element name="Typedocument" ma:index="9" nillable="true" ma:displayName="Type document" ma:format="Dropdown" ma:internalName="Typedocument">
      <xsd:simpleType>
        <xsd:restriction base="dms:Choice">
          <xsd:enumeration value="Management Procedure"/>
          <xsd:enumeration value="VGM voorschrift"/>
          <xsd:enumeration value="Formulier"/>
          <xsd:enumeration value="Lijst"/>
          <xsd:enumeration value="Beleid"/>
          <xsd:enumeration value="Procedure"/>
          <xsd:enumeration value="Systeemhandleiding"/>
          <xsd:enumeration value="Werkinstructie"/>
          <xsd:enumeration value="AP MS"/>
        </xsd:restriction>
      </xsd:simpleType>
    </xsd:element>
    <xsd:element name="Proceseigenaar" ma:index="10" nillable="true" ma:displayName="Proceseigenaar" ma:format="Dropdown" ma:internalName="Proceseigenaar">
      <xsd:simpleType>
        <xsd:restriction base="dms:Choice">
          <xsd:enumeration value="General Manager"/>
          <xsd:enumeration value="Manager SHEQ"/>
          <xsd:enumeration value="Manager HR"/>
          <xsd:enumeration value="Manager Finance"/>
          <xsd:enumeration value="Manager Technologie"/>
          <xsd:enumeration value="Manager Productie"/>
          <xsd:enumeration value="Manager AM"/>
        </xsd:restriction>
      </xsd:simpleType>
    </xsd:element>
    <xsd:element name="Opmerkingarchivering" ma:index="11" nillable="true" ma:displayName="Opmerking archivering" ma:format="Dropdown" ma:internalName="Opmerkingarchivering">
      <xsd:simpleType>
        <xsd:restriction base="dms:Text">
          <xsd:maxLength value="255"/>
        </xsd:restriction>
      </xsd:simpleType>
    </xsd:element>
    <xsd:element name="Resp_x002e_persoon" ma:index="12" nillable="true" ma:displayName="Resp. persoon" ma:format="Dropdown" ma:list="UserInfo" ma:SharePointGroup="0" ma:internalName="Resp_x002e_perso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_x002e_nr_x002e_" ma:index="13" nillable="true" ma:displayName="Doc. nr." ma:format="Dropdown" ma:internalName="Doc_x002e_nr_x002e_">
      <xsd:simpleType>
        <xsd:restriction base="dms:Text">
          <xsd:maxLength value="255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Afdeling" ma:index="18" nillable="true" ma:displayName="Afdeling" ma:format="Dropdown" ma:internalName="Afdeling">
      <xsd:simpleType>
        <xsd:restriction base="dms:Choice">
          <xsd:enumeration value="Veiligheid"/>
          <xsd:enumeration value="Milieu"/>
          <xsd:enumeration value="Management Systemen"/>
          <xsd:enumeration value="BHB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65716c3-0709-4fe0-992e-ae40a1a2f1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226a8-beea-4244-8d58-03b159ebd56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d12b37c9-3adf-45a3-8875-43eb3ce4622d}" ma:internalName="TaxCatchAll" ma:showField="CatchAllData" ma:web="973226a8-beea-4244-8d58-03b159ebd5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3226a8-beea-4244-8d58-03b159ebd566" xsi:nil="true"/>
    <lcf76f155ced4ddcb4097134ff3c332f xmlns="207760e5-d1d6-4469-ab9f-11a6b54a0af4">
      <Terms xmlns="http://schemas.microsoft.com/office/infopath/2007/PartnerControls"/>
    </lcf76f155ced4ddcb4097134ff3c332f>
    <Typedocument xmlns="207760e5-d1d6-4469-ab9f-11a6b54a0af4" xsi:nil="true"/>
    <Afdeling xmlns="207760e5-d1d6-4469-ab9f-11a6b54a0af4" xsi:nil="true"/>
    <Opmerkingarchivering xmlns="207760e5-d1d6-4469-ab9f-11a6b54a0af4" xsi:nil="true"/>
    <Resp_x002e_persoon xmlns="207760e5-d1d6-4469-ab9f-11a6b54a0af4">
      <UserInfo>
        <DisplayName/>
        <AccountId xsi:nil="true"/>
        <AccountType/>
      </UserInfo>
    </Resp_x002e_persoon>
    <Proceseigenaar xmlns="207760e5-d1d6-4469-ab9f-11a6b54a0af4" xsi:nil="true"/>
    <Gearchiveerd xmlns="207760e5-d1d6-4469-ab9f-11a6b54a0af4">2025-05-07T15:25:52Z</Gearchiveerd>
    <Doc_x002e_nr_x002e_ xmlns="207760e5-d1d6-4469-ab9f-11a6b54a0af4" xsi:nil="true"/>
  </documentManagement>
</p:properties>
</file>

<file path=customXml/itemProps1.xml><?xml version="1.0" encoding="utf-8"?>
<ds:datastoreItem xmlns:ds="http://schemas.openxmlformats.org/officeDocument/2006/customXml" ds:itemID="{38CF7468-E902-439C-AACD-696E507A4BBB}"/>
</file>

<file path=customXml/itemProps2.xml><?xml version="1.0" encoding="utf-8"?>
<ds:datastoreItem xmlns:ds="http://schemas.openxmlformats.org/officeDocument/2006/customXml" ds:itemID="{448879F9-FE1A-41CD-9758-D9F1BCF4FE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5D7D44-7854-4D57-A6B2-40562021C604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95b66703-6c21-4752-8d63-7e348f49705b"/>
    <ds:schemaRef ds:uri="http://purl.org/dc/elements/1.1/"/>
    <ds:schemaRef ds:uri="1195c3d2-307a-4d46-a6ed-b27b438eeb9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3</Words>
  <Application>Microsoft Office PowerPoint</Application>
  <PresentationFormat>Aangepast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 Black</vt:lpstr>
      <vt:lpstr>Calibri</vt:lpstr>
      <vt:lpstr>Office Theme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NY1_249585_Mascotte_4000_2500_converted.indd</dc:title>
  <dc:creator>Loman, Thijs</dc:creator>
  <cp:lastModifiedBy>Rutten, Aline</cp:lastModifiedBy>
  <cp:revision>5</cp:revision>
  <dcterms:created xsi:type="dcterms:W3CDTF">2024-07-10T14:01:00Z</dcterms:created>
  <dcterms:modified xsi:type="dcterms:W3CDTF">2025-05-07T13:25:50Z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2022-10-27T00:00:00Z</vt:filetime>
  </property>
  <property fmtid="{D5CDD505-2E9C-101B-9397-08002B2CF9AE}" pid="3" name="Creator">
    <vt:lpwstr>Adobe InDesign 17.3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2024-07-10T00:00:00Z</vt:filetime>
  </property>
  <property fmtid="{D5CDD505-2E9C-101B-9397-08002B2CF9AE}" pid="7" name="Producer">
    <vt:lpwstr>Adobe PDF Library 16.0.7</vt:lpwstr>
  </property>
  <property fmtid="{D5CDD505-2E9C-101B-9397-08002B2CF9AE}" pid="8" name="MSIP_Label_1e6a7e18-d14f-4e7f-ba65-e505f4bb2570_Enabled">
    <vt:lpwstr>true</vt:lpwstr>
  </property>
  <property fmtid="{D5CDD505-2E9C-101B-9397-08002B2CF9AE}" pid="9" name="MSIP_Label_1e6a7e18-d14f-4e7f-ba65-e505f4bb2570_SetDate">
    <vt:lpwstr>2024-07-10T15:14:42Z</vt:lpwstr>
  </property>
  <property fmtid="{D5CDD505-2E9C-101B-9397-08002B2CF9AE}" pid="10" name="MSIP_Label_1e6a7e18-d14f-4e7f-ba65-e505f4bb2570_Method">
    <vt:lpwstr>Standard</vt:lpwstr>
  </property>
  <property fmtid="{D5CDD505-2E9C-101B-9397-08002B2CF9AE}" pid="11" name="MSIP_Label_1e6a7e18-d14f-4e7f-ba65-e505f4bb2570_Name">
    <vt:lpwstr>Public</vt:lpwstr>
  </property>
  <property fmtid="{D5CDD505-2E9C-101B-9397-08002B2CF9AE}" pid="12" name="MSIP_Label_1e6a7e18-d14f-4e7f-ba65-e505f4bb2570_SiteId">
    <vt:lpwstr>54850cef-03a1-41ac-a5ef-f6c4ba06a73b</vt:lpwstr>
  </property>
  <property fmtid="{D5CDD505-2E9C-101B-9397-08002B2CF9AE}" pid="13" name="MSIP_Label_1e6a7e18-d14f-4e7f-ba65-e505f4bb2570_ActionId">
    <vt:lpwstr>72dbb720-3a04-4de7-a488-3d773d4d3e21</vt:lpwstr>
  </property>
  <property fmtid="{D5CDD505-2E9C-101B-9397-08002B2CF9AE}" pid="14" name="MSIP_Label_1e6a7e18-d14f-4e7f-ba65-e505f4bb2570_ContentBits">
    <vt:lpwstr>0</vt:lpwstr>
  </property>
  <property fmtid="{D5CDD505-2E9C-101B-9397-08002B2CF9AE}" pid="15" name="ContentTypeId">
    <vt:lpwstr>0x010100B0F808446BC39D4DB1E9418B1A9D9BD3</vt:lpwstr>
  </property>
  <property fmtid="{D5CDD505-2E9C-101B-9397-08002B2CF9AE}" pid="16" name="MediaServiceImageTags">
    <vt:lpwstr/>
  </property>
</Properties>
</file>